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99" r:id="rId1"/>
  </p:sldMasterIdLst>
  <p:notesMasterIdLst>
    <p:notesMasterId r:id="rId15"/>
  </p:notesMasterIdLst>
  <p:sldIdLst>
    <p:sldId id="299" r:id="rId2"/>
    <p:sldId id="300" r:id="rId3"/>
    <p:sldId id="301" r:id="rId4"/>
    <p:sldId id="308" r:id="rId5"/>
    <p:sldId id="309" r:id="rId6"/>
    <p:sldId id="322" r:id="rId7"/>
    <p:sldId id="323" r:id="rId8"/>
    <p:sldId id="324" r:id="rId9"/>
    <p:sldId id="325" r:id="rId10"/>
    <p:sldId id="326" r:id="rId11"/>
    <p:sldId id="320" r:id="rId12"/>
    <p:sldId id="327" r:id="rId13"/>
    <p:sldId id="321" r:id="rId14"/>
  </p:sldIdLst>
  <p:sldSz cx="24382413" cy="13716000"/>
  <p:notesSz cx="9144000" cy="6858000"/>
  <p:embeddedFontLst>
    <p:embeddedFont>
      <p:font typeface="Nunito Sans" panose="020B0604020202020204" charset="0"/>
      <p:regular r:id="rId16"/>
      <p:bold r:id="rId17"/>
      <p:italic r:id="rId18"/>
      <p:boldItalic r:id="rId19"/>
    </p:embeddedFont>
    <p:embeddedFont>
      <p:font typeface="Josefin Sans" panose="020B0604020202020204" charset="0"/>
      <p:regular r:id="rId20"/>
      <p:bold r:id="rId21"/>
      <p:italic r:id="rId22"/>
      <p:boldItalic r:id="rId23"/>
    </p:embeddedFont>
    <p:embeddedFont>
      <p:font typeface="Rubik Bold" panose="020B0604020202020204" charset="0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uk-UA"/>
    </a:defPPr>
    <a:lvl1pPr marL="0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62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529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791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053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315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578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840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102" algn="l" defTabSz="182852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40" userDrawn="1">
          <p15:clr>
            <a:srgbClr val="A4A3A4"/>
          </p15:clr>
        </p15:guide>
        <p15:guide id="2" pos="1624" userDrawn="1">
          <p15:clr>
            <a:srgbClr val="A4A3A4"/>
          </p15:clr>
        </p15:guide>
        <p15:guide id="4" pos="13735" userDrawn="1">
          <p15:clr>
            <a:srgbClr val="A4A3A4"/>
          </p15:clr>
        </p15:guide>
        <p15:guide id="5" orient="horz" pos="4320" userDrawn="1">
          <p15:clr>
            <a:srgbClr val="A4A3A4"/>
          </p15:clr>
        </p15:guide>
        <p15:guide id="6" pos="117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006A"/>
    <a:srgbClr val="2D0066"/>
    <a:srgbClr val="6621FF"/>
    <a:srgbClr val="D600F9"/>
    <a:srgbClr val="560A97"/>
    <a:srgbClr val="FFFFFF"/>
    <a:srgbClr val="F86FFF"/>
    <a:srgbClr val="32004A"/>
    <a:srgbClr val="FF4BE2"/>
    <a:srgbClr val="416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60" autoAdjust="0"/>
    <p:restoredTop sz="94660"/>
  </p:normalViewPr>
  <p:slideViewPr>
    <p:cSldViewPr snapToGrid="0">
      <p:cViewPr varScale="1">
        <p:scale>
          <a:sx n="43" d="100"/>
          <a:sy n="43" d="100"/>
        </p:scale>
        <p:origin x="264" y="-302"/>
      </p:cViewPr>
      <p:guideLst>
        <p:guide orient="horz" pos="1440"/>
        <p:guide pos="1624"/>
        <p:guide pos="13735"/>
        <p:guide orient="horz" pos="4320"/>
        <p:guide pos="1171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140AA-A52D-424B-8E89-955609134D56}" type="datetimeFigureOut">
              <a:rPr lang="uk-UA" smtClean="0"/>
              <a:t>02.07.2023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0183A-A308-44AE-9006-5C3740D88EE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47459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308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619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927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7235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543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852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160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4468" algn="l" defTabSz="1828619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255731"/>
            <a:ext cx="18170525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agenda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8877300"/>
            <a:ext cx="5386387" cy="166199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awim</a:t>
            </a:r>
            <a:r>
              <a:rPr lang="en-US" dirty="0"/>
              <a:t> </a:t>
            </a:r>
            <a:r>
              <a:rPr lang="en-US" dirty="0" err="1"/>
              <a:t>perdipo</a:t>
            </a:r>
            <a:r>
              <a:rPr lang="en-US" dirty="0"/>
              <a:t> </a:t>
            </a:r>
            <a:r>
              <a:rPr lang="en-US" dirty="0" err="1"/>
              <a:t>weterlectus</a:t>
            </a:r>
            <a:r>
              <a:rPr lang="en-US" dirty="0"/>
              <a:t>, sit </a:t>
            </a:r>
            <a:r>
              <a:rPr lang="en-US" dirty="0" err="1"/>
              <a:t>ametwet</a:t>
            </a:r>
            <a:r>
              <a:rPr lang="en-US" dirty="0"/>
              <a:t> </a:t>
            </a:r>
            <a:r>
              <a:rPr lang="en-US" dirty="0" err="1"/>
              <a:t>opyrhonc</a:t>
            </a:r>
            <a:r>
              <a:rPr lang="en-US" dirty="0"/>
              <a:t> </a:t>
            </a:r>
            <a:r>
              <a:rPr lang="en-US" dirty="0" err="1"/>
              <a:t>wedui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9521032" y="8877300"/>
            <a:ext cx="5386387" cy="166199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tortoro</a:t>
            </a:r>
            <a:r>
              <a:rPr lang="en-US" dirty="0"/>
              <a:t> </a:t>
            </a:r>
            <a:r>
              <a:rPr lang="en-US" dirty="0" err="1"/>
              <a:t>terer</a:t>
            </a:r>
            <a:r>
              <a:rPr lang="en-US" dirty="0"/>
              <a:t> </a:t>
            </a:r>
            <a:r>
              <a:rPr lang="en-US" dirty="0" err="1"/>
              <a:t>retirwe</a:t>
            </a:r>
            <a:r>
              <a:rPr lang="en-US" dirty="0"/>
              <a:t> </a:t>
            </a:r>
            <a:r>
              <a:rPr lang="en-US" dirty="0" err="1"/>
              <a:t>leifend</a:t>
            </a:r>
            <a:r>
              <a:rPr lang="en-US" dirty="0"/>
              <a:t>, </a:t>
            </a:r>
            <a:r>
              <a:rPr lang="en-US" dirty="0" err="1"/>
              <a:t>viverraw</a:t>
            </a:r>
            <a:r>
              <a:rPr lang="en-US" dirty="0"/>
              <a:t> </a:t>
            </a:r>
            <a:r>
              <a:rPr lang="en-US" dirty="0" err="1"/>
              <a:t>eroqit</a:t>
            </a:r>
            <a:r>
              <a:rPr lang="en-US" dirty="0"/>
              <a:t> </a:t>
            </a:r>
            <a:r>
              <a:rPr lang="en-US" dirty="0" err="1"/>
              <a:t>nequ</a:t>
            </a:r>
            <a:r>
              <a:rPr lang="en-US" dirty="0"/>
              <a:t>, </a:t>
            </a:r>
            <a:r>
              <a:rPr lang="en-US" dirty="0" err="1"/>
              <a:t>volutpat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15913101" y="8877300"/>
            <a:ext cx="5386387" cy="166199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Pellentes</a:t>
            </a:r>
            <a:r>
              <a:rPr lang="en-US" dirty="0"/>
              <a:t> </a:t>
            </a:r>
            <a:r>
              <a:rPr lang="en-US" dirty="0" err="1"/>
              <a:t>quedictumot</a:t>
            </a:r>
            <a:r>
              <a:rPr lang="en-US" dirty="0"/>
              <a:t> </a:t>
            </a:r>
            <a:r>
              <a:rPr lang="en-US" dirty="0" err="1"/>
              <a:t>potoreterat</a:t>
            </a:r>
            <a:r>
              <a:rPr lang="en-US" dirty="0"/>
              <a:t> sit </a:t>
            </a:r>
            <a:r>
              <a:rPr lang="en-US" dirty="0" err="1"/>
              <a:t>ameterat</a:t>
            </a:r>
            <a:r>
              <a:rPr lang="en-US" dirty="0"/>
              <a:t> </a:t>
            </a:r>
            <a:r>
              <a:rPr lang="en-US" dirty="0" err="1"/>
              <a:t>erower</a:t>
            </a:r>
            <a:r>
              <a:rPr lang="en-US" dirty="0"/>
              <a:t> </a:t>
            </a:r>
            <a:r>
              <a:rPr lang="en-US" dirty="0" err="1"/>
              <a:t>aculs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2" hasCustomPrompt="1"/>
          </p:nvPr>
        </p:nvSpPr>
        <p:spPr>
          <a:xfrm>
            <a:off x="4382156" y="5395957"/>
            <a:ext cx="2880000" cy="2880000"/>
          </a:xfrm>
          <a:prstGeom prst="rect">
            <a:avLst/>
          </a:prstGeom>
          <a:noFill/>
        </p:spPr>
        <p:txBody>
          <a:bodyPr vert="horz" wrap="square" lIns="0" tIns="0" rIns="0" bIns="0" anchor="ctr" anchorCtr="1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11:00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am</a:t>
            </a:r>
            <a:endParaRPr lang="uk-UA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23" hasCustomPrompt="1"/>
          </p:nvPr>
        </p:nvSpPr>
        <p:spPr>
          <a:xfrm>
            <a:off x="10774225" y="5395957"/>
            <a:ext cx="2880000" cy="2880000"/>
          </a:xfrm>
          <a:prstGeom prst="rect">
            <a:avLst/>
          </a:prstGeom>
          <a:noFill/>
        </p:spPr>
        <p:txBody>
          <a:bodyPr vert="horz" wrap="square" lIns="0" tIns="0" rIns="0" bIns="0" anchor="ctr" anchorCtr="1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2:00</a:t>
            </a:r>
            <a:br>
              <a:rPr lang="en-US" dirty="0"/>
            </a:br>
            <a:r>
              <a:rPr lang="en-US" dirty="0"/>
              <a:t>Pm</a:t>
            </a:r>
            <a:endParaRPr lang="uk-UA" dirty="0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24" hasCustomPrompt="1"/>
          </p:nvPr>
        </p:nvSpPr>
        <p:spPr>
          <a:xfrm>
            <a:off x="17166294" y="5395957"/>
            <a:ext cx="2880000" cy="2880000"/>
          </a:xfrm>
          <a:prstGeom prst="rect">
            <a:avLst/>
          </a:prstGeom>
          <a:noFill/>
        </p:spPr>
        <p:txBody>
          <a:bodyPr vert="horz" wrap="square" lIns="0" tIns="0" rIns="0" bIns="0" anchor="ctr" anchorCtr="1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4:00</a:t>
            </a:r>
            <a:br>
              <a:rPr lang="en-US" dirty="0"/>
            </a:br>
            <a:r>
              <a:rPr lang="en-US" dirty="0"/>
              <a:t>Pm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12072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 userDrawn="1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3128963" y="10913474"/>
            <a:ext cx="5012147" cy="553998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President</a:t>
            </a:r>
            <a:endParaRPr lang="uk-UA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627649" y="10913474"/>
            <a:ext cx="5058185" cy="553998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Manager</a:t>
            </a:r>
            <a:endParaRPr lang="uk-UA" dirty="0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16229859" y="10913474"/>
            <a:ext cx="5058185" cy="553998"/>
          </a:xfrm>
          <a:prstGeom prst="rect">
            <a:avLst/>
          </a:prstGeom>
        </p:spPr>
        <p:txBody>
          <a:bodyPr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Consultant</a:t>
            </a:r>
            <a:endParaRPr lang="uk-UA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16229859" y="4649701"/>
            <a:ext cx="5058185" cy="5086798"/>
          </a:xfrm>
          <a:custGeom>
            <a:avLst/>
            <a:gdLst>
              <a:gd name="connsiteX0" fmla="*/ 0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6395231 h 7620000"/>
              <a:gd name="connsiteX3" fmla="*/ 6352370 w 7577138"/>
              <a:gd name="connsiteY3" fmla="*/ 7620000 h 7620000"/>
              <a:gd name="connsiteX4" fmla="*/ 0 w 7577138"/>
              <a:gd name="connsiteY4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0" y="0"/>
                </a:moveTo>
                <a:lnTo>
                  <a:pt x="7577138" y="0"/>
                </a:lnTo>
                <a:lnTo>
                  <a:pt x="7577138" y="6395231"/>
                </a:lnTo>
                <a:lnTo>
                  <a:pt x="6352370" y="7620000"/>
                </a:lnTo>
                <a:lnTo>
                  <a:pt x="0" y="7620000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1"/>
          </p:nvPr>
        </p:nvSpPr>
        <p:spPr>
          <a:xfrm flipH="1">
            <a:off x="9627648" y="4649701"/>
            <a:ext cx="5058185" cy="5086798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/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3128963" y="10194775"/>
            <a:ext cx="5012147" cy="76944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John Doe</a:t>
            </a:r>
            <a:endParaRPr lang="uk-UA" dirty="0"/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9627648" y="10194775"/>
            <a:ext cx="5115668" cy="76944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John Smith</a:t>
            </a:r>
            <a:endParaRPr lang="uk-UA" dirty="0"/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16229857" y="10194775"/>
            <a:ext cx="5069631" cy="76944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cap="all" baseline="0">
                <a:solidFill>
                  <a:schemeClr val="bg1"/>
                </a:solidFill>
                <a:latin typeface="+mj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Jane Doe</a:t>
            </a:r>
            <a:endParaRPr lang="uk-UA" dirty="0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26"/>
          </p:nvPr>
        </p:nvSpPr>
        <p:spPr>
          <a:xfrm>
            <a:off x="3105943" y="4649701"/>
            <a:ext cx="5058185" cy="5086798"/>
          </a:xfrm>
          <a:custGeom>
            <a:avLst/>
            <a:gdLst>
              <a:gd name="connsiteX0" fmla="*/ 1262882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7620000 h 7620000"/>
              <a:gd name="connsiteX3" fmla="*/ 0 w 7577138"/>
              <a:gd name="connsiteY3" fmla="*/ 7620000 h 7620000"/>
              <a:gd name="connsiteX4" fmla="*/ 0 w 7577138"/>
              <a:gd name="connsiteY4" fmla="*/ 1262882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1262882" y="0"/>
                </a:moveTo>
                <a:lnTo>
                  <a:pt x="7577138" y="0"/>
                </a:lnTo>
                <a:lnTo>
                  <a:pt x="7577138" y="7620000"/>
                </a:lnTo>
                <a:lnTo>
                  <a:pt x="0" y="7620000"/>
                </a:lnTo>
                <a:lnTo>
                  <a:pt x="0" y="1262882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/>
            </a:lvl1pPr>
          </a:lstStyle>
          <a:p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2808533"/>
            <a:ext cx="18159081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Our team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166176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21"/>
          </p:nvPr>
        </p:nvSpPr>
        <p:spPr>
          <a:xfrm>
            <a:off x="12192000" y="-1"/>
            <a:ext cx="12203112" cy="13716000"/>
          </a:xfrm>
          <a:custGeom>
            <a:avLst/>
            <a:gdLst>
              <a:gd name="connsiteX0" fmla="*/ 892175 w 12203112"/>
              <a:gd name="connsiteY0" fmla="*/ 0 h 13716000"/>
              <a:gd name="connsiteX1" fmla="*/ 12203112 w 12203112"/>
              <a:gd name="connsiteY1" fmla="*/ 0 h 13716000"/>
              <a:gd name="connsiteX2" fmla="*/ 12203112 w 12203112"/>
              <a:gd name="connsiteY2" fmla="*/ 13716000 h 13716000"/>
              <a:gd name="connsiteX3" fmla="*/ 0 w 12203112"/>
              <a:gd name="connsiteY3" fmla="*/ 13716000 h 13716000"/>
              <a:gd name="connsiteX4" fmla="*/ 0 w 12203112"/>
              <a:gd name="connsiteY4" fmla="*/ 59055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3112" h="13716000">
                <a:moveTo>
                  <a:pt x="892175" y="0"/>
                </a:moveTo>
                <a:lnTo>
                  <a:pt x="12203112" y="0"/>
                </a:lnTo>
                <a:lnTo>
                  <a:pt x="12203112" y="13716000"/>
                </a:lnTo>
                <a:lnTo>
                  <a:pt x="0" y="13716000"/>
                </a:lnTo>
                <a:lnTo>
                  <a:pt x="0" y="590550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xmlns="" id="{1A48248F-2C07-0745-A44E-988331C720D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281363" y="3317875"/>
            <a:ext cx="5889625" cy="70802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" dirty="0"/>
              <a:t>BETTR</a:t>
            </a:r>
            <a:br>
              <a:rPr lang="en" dirty="0"/>
            </a:br>
            <a:r>
              <a:rPr lang="en" dirty="0"/>
              <a:t>IDEAS</a:t>
            </a:r>
            <a:br>
              <a:rPr lang="en" dirty="0"/>
            </a:br>
            <a:r>
              <a:rPr lang="en" dirty="0"/>
              <a:t>DRIVEN</a:t>
            </a:r>
            <a:br>
              <a:rPr lang="en" dirty="0"/>
            </a:br>
            <a:r>
              <a:rPr lang="en" dirty="0"/>
              <a:t>BY YOU</a:t>
            </a:r>
          </a:p>
        </p:txBody>
      </p:sp>
    </p:spTree>
    <p:extLst>
      <p:ext uri="{BB962C8B-B14F-4D97-AF65-F5344CB8AC3E}">
        <p14:creationId xmlns:p14="http://schemas.microsoft.com/office/powerpoint/2010/main" val="14387782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505041"/>
            <a:ext cx="18170525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Our clients</a:t>
            </a:r>
            <a:endParaRPr lang="uk-UA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8296275" y="5398662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2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12277725" y="5398662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3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16259175" y="5398662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4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4314825" y="5398662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5" name="Picture Placeholder 5"/>
          <p:cNvSpPr>
            <a:spLocks noGrp="1"/>
          </p:cNvSpPr>
          <p:nvPr>
            <p:ph type="pic" sz="quarter" idx="21"/>
          </p:nvPr>
        </p:nvSpPr>
        <p:spPr>
          <a:xfrm>
            <a:off x="8296275" y="7750005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6" name="Picture Placeholder 5"/>
          <p:cNvSpPr>
            <a:spLocks noGrp="1"/>
          </p:cNvSpPr>
          <p:nvPr>
            <p:ph type="pic" sz="quarter" idx="22"/>
          </p:nvPr>
        </p:nvSpPr>
        <p:spPr>
          <a:xfrm>
            <a:off x="12277725" y="7750005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7" name="Picture Placeholder 5"/>
          <p:cNvSpPr>
            <a:spLocks noGrp="1"/>
          </p:cNvSpPr>
          <p:nvPr>
            <p:ph type="pic" sz="quarter" idx="23"/>
          </p:nvPr>
        </p:nvSpPr>
        <p:spPr>
          <a:xfrm>
            <a:off x="16259175" y="7750005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8" name="Picture Placeholder 5"/>
          <p:cNvSpPr>
            <a:spLocks noGrp="1"/>
          </p:cNvSpPr>
          <p:nvPr>
            <p:ph type="pic" sz="quarter" idx="24"/>
          </p:nvPr>
        </p:nvSpPr>
        <p:spPr>
          <a:xfrm>
            <a:off x="4314825" y="7750005"/>
            <a:ext cx="3806774" cy="2183238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8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64821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  <p15:guide id="3" pos="768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12634459" y="3196461"/>
            <a:ext cx="8665029" cy="8714045"/>
          </a:xfrm>
          <a:custGeom>
            <a:avLst/>
            <a:gdLst>
              <a:gd name="connsiteX0" fmla="*/ 0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6395231 h 7620000"/>
              <a:gd name="connsiteX3" fmla="*/ 6352370 w 7577138"/>
              <a:gd name="connsiteY3" fmla="*/ 7620000 h 7620000"/>
              <a:gd name="connsiteX4" fmla="*/ 0 w 7577138"/>
              <a:gd name="connsiteY4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0" y="0"/>
                </a:moveTo>
                <a:lnTo>
                  <a:pt x="7577138" y="0"/>
                </a:lnTo>
                <a:lnTo>
                  <a:pt x="7577138" y="6395231"/>
                </a:lnTo>
                <a:lnTo>
                  <a:pt x="6352370" y="7620000"/>
                </a:lnTo>
                <a:lnTo>
                  <a:pt x="0" y="7620000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26"/>
          </p:nvPr>
        </p:nvSpPr>
        <p:spPr>
          <a:xfrm>
            <a:off x="3082925" y="3196461"/>
            <a:ext cx="8657318" cy="8706290"/>
          </a:xfrm>
          <a:custGeom>
            <a:avLst/>
            <a:gdLst>
              <a:gd name="connsiteX0" fmla="*/ 1262882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7620000 h 7620000"/>
              <a:gd name="connsiteX3" fmla="*/ 0 w 7577138"/>
              <a:gd name="connsiteY3" fmla="*/ 7620000 h 7620000"/>
              <a:gd name="connsiteX4" fmla="*/ 0 w 7577138"/>
              <a:gd name="connsiteY4" fmla="*/ 1262882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1262882" y="0"/>
                </a:moveTo>
                <a:lnTo>
                  <a:pt x="7577138" y="0"/>
                </a:lnTo>
                <a:lnTo>
                  <a:pt x="7577138" y="7620000"/>
                </a:lnTo>
                <a:lnTo>
                  <a:pt x="0" y="7620000"/>
                </a:lnTo>
                <a:lnTo>
                  <a:pt x="0" y="1262882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28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888992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 userDrawn="1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16822736" y="0"/>
            <a:ext cx="7561263" cy="13716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8411368" y="0"/>
            <a:ext cx="7561263" cy="13716000"/>
          </a:xfrm>
          <a:custGeom>
            <a:avLst/>
            <a:gdLst>
              <a:gd name="connsiteX0" fmla="*/ 890588 w 7561263"/>
              <a:gd name="connsiteY0" fmla="*/ 0 h 13716000"/>
              <a:gd name="connsiteX1" fmla="*/ 7561263 w 7561263"/>
              <a:gd name="connsiteY1" fmla="*/ 0 h 13716000"/>
              <a:gd name="connsiteX2" fmla="*/ 7561263 w 7561263"/>
              <a:gd name="connsiteY2" fmla="*/ 13127038 h 13716000"/>
              <a:gd name="connsiteX3" fmla="*/ 6670676 w 7561263"/>
              <a:gd name="connsiteY3" fmla="*/ 13716000 h 13716000"/>
              <a:gd name="connsiteX4" fmla="*/ 0 w 7561263"/>
              <a:gd name="connsiteY4" fmla="*/ 13716000 h 13716000"/>
              <a:gd name="connsiteX5" fmla="*/ 0 w 7561263"/>
              <a:gd name="connsiteY5" fmla="*/ 588962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61263" h="13716000">
                <a:moveTo>
                  <a:pt x="890588" y="0"/>
                </a:moveTo>
                <a:lnTo>
                  <a:pt x="7561263" y="0"/>
                </a:lnTo>
                <a:lnTo>
                  <a:pt x="7561263" y="13127038"/>
                </a:lnTo>
                <a:lnTo>
                  <a:pt x="6670676" y="13716000"/>
                </a:lnTo>
                <a:lnTo>
                  <a:pt x="0" y="13716000"/>
                </a:lnTo>
                <a:lnTo>
                  <a:pt x="0" y="588962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7561263" cy="13716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5596490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3 images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16389731" y="4859250"/>
            <a:ext cx="6539533" cy="6576525"/>
          </a:xfrm>
          <a:custGeom>
            <a:avLst/>
            <a:gdLst>
              <a:gd name="connsiteX0" fmla="*/ 0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6395231 h 7620000"/>
              <a:gd name="connsiteX3" fmla="*/ 6352370 w 7577138"/>
              <a:gd name="connsiteY3" fmla="*/ 7620000 h 7620000"/>
              <a:gd name="connsiteX4" fmla="*/ 0 w 7577138"/>
              <a:gd name="connsiteY4" fmla="*/ 7620000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0" y="0"/>
                </a:moveTo>
                <a:lnTo>
                  <a:pt x="7577138" y="0"/>
                </a:lnTo>
                <a:lnTo>
                  <a:pt x="7577138" y="6395231"/>
                </a:lnTo>
                <a:lnTo>
                  <a:pt x="6352370" y="7620000"/>
                </a:lnTo>
                <a:lnTo>
                  <a:pt x="0" y="7620000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21"/>
          </p:nvPr>
        </p:nvSpPr>
        <p:spPr>
          <a:xfrm flipH="1">
            <a:off x="8921438" y="4859250"/>
            <a:ext cx="6539533" cy="6576525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26"/>
          </p:nvPr>
        </p:nvSpPr>
        <p:spPr>
          <a:xfrm>
            <a:off x="1453147" y="4859251"/>
            <a:ext cx="6539531" cy="6576524"/>
          </a:xfrm>
          <a:custGeom>
            <a:avLst/>
            <a:gdLst>
              <a:gd name="connsiteX0" fmla="*/ 1262882 w 7577138"/>
              <a:gd name="connsiteY0" fmla="*/ 0 h 7620000"/>
              <a:gd name="connsiteX1" fmla="*/ 7577138 w 7577138"/>
              <a:gd name="connsiteY1" fmla="*/ 0 h 7620000"/>
              <a:gd name="connsiteX2" fmla="*/ 7577138 w 7577138"/>
              <a:gd name="connsiteY2" fmla="*/ 7620000 h 7620000"/>
              <a:gd name="connsiteX3" fmla="*/ 0 w 7577138"/>
              <a:gd name="connsiteY3" fmla="*/ 7620000 h 7620000"/>
              <a:gd name="connsiteX4" fmla="*/ 0 w 7577138"/>
              <a:gd name="connsiteY4" fmla="*/ 1262882 h 76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7138" h="7620000">
                <a:moveTo>
                  <a:pt x="1262882" y="0"/>
                </a:moveTo>
                <a:lnTo>
                  <a:pt x="7577138" y="0"/>
                </a:lnTo>
                <a:lnTo>
                  <a:pt x="7577138" y="7620000"/>
                </a:lnTo>
                <a:lnTo>
                  <a:pt x="0" y="7620000"/>
                </a:lnTo>
                <a:lnTo>
                  <a:pt x="0" y="1262882"/>
                </a:lnTo>
                <a:close/>
              </a:path>
            </a:pathLst>
          </a:cu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2808533"/>
            <a:ext cx="18170525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 Class Of Its Own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96474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xmlns="" id="{37CAD0E6-DDBF-7243-AA25-096788FD2B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 flipH="1">
            <a:off x="10801350" y="1362075"/>
            <a:ext cx="5148262" cy="5041900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18" name="Picture Placeholder 3">
            <a:extLst>
              <a:ext uri="{FF2B5EF4-FFF2-40B4-BE49-F238E27FC236}">
                <a16:creationId xmlns:a16="http://schemas.microsoft.com/office/drawing/2014/main" xmlns="" id="{50882D02-34DB-AD41-8EAC-FFE21DA26DE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 flipH="1">
            <a:off x="16710422" y="1362075"/>
            <a:ext cx="5148262" cy="5041900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xmlns="" id="{7457BB24-D2C0-CC48-A3EB-5A6395145D2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10801350" y="7245349"/>
            <a:ext cx="5148262" cy="5041900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xmlns="" id="{B5FFA972-89DF-6C44-A04A-CC274A5E167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 flipH="1">
            <a:off x="16710422" y="7245349"/>
            <a:ext cx="5148262" cy="5041900"/>
          </a:xfrm>
          <a:prstGeom prst="snip1Rect">
            <a:avLst>
              <a:gd name="adj" fmla="val 0"/>
            </a:avLst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2800"/>
            </a:lvl1pPr>
          </a:lstStyle>
          <a:p>
            <a:endParaRPr lang="uk-UA"/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xmlns="" id="{ED22AD0D-B90C-EF49-ADA3-440F571F2F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23728" y="3317875"/>
            <a:ext cx="5889625" cy="70802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15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" dirty="0"/>
              <a:t>BETTR</a:t>
            </a:r>
            <a:br>
              <a:rPr lang="en" dirty="0"/>
            </a:br>
            <a:r>
              <a:rPr lang="en" dirty="0"/>
              <a:t>IDEAS</a:t>
            </a:r>
            <a:br>
              <a:rPr lang="en" dirty="0"/>
            </a:br>
            <a:r>
              <a:rPr lang="en" dirty="0"/>
              <a:t>DRIVEN</a:t>
            </a:r>
            <a:br>
              <a:rPr lang="en" dirty="0"/>
            </a:br>
            <a:r>
              <a:rPr lang="en" dirty="0"/>
              <a:t>BY YOU</a:t>
            </a:r>
          </a:p>
        </p:txBody>
      </p:sp>
    </p:spTree>
    <p:extLst>
      <p:ext uri="{BB962C8B-B14F-4D97-AF65-F5344CB8AC3E}">
        <p14:creationId xmlns:p14="http://schemas.microsoft.com/office/powerpoint/2010/main" val="1069928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t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82926" y="4615543"/>
            <a:ext cx="7712894" cy="3691744"/>
          </a:xfrm>
          <a:prstGeom prst="rect">
            <a:avLst/>
          </a:prstGeom>
        </p:spPr>
        <p:txBody>
          <a:bodyPr wrap="square" lIns="0" tIns="0" rIns="0" bIns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6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54%</a:t>
            </a:r>
            <a:endParaRPr lang="uk-UA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9" hasCustomPrompt="1"/>
          </p:nvPr>
        </p:nvSpPr>
        <p:spPr>
          <a:xfrm>
            <a:off x="13586593" y="4615543"/>
            <a:ext cx="7712894" cy="3691744"/>
          </a:xfrm>
          <a:prstGeom prst="rect">
            <a:avLst/>
          </a:prstGeom>
        </p:spPr>
        <p:txBody>
          <a:bodyPr wrap="square" lIns="0" tIns="0" rIns="0" bIns="0"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6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72%</a:t>
            </a:r>
            <a:endParaRPr lang="uk-UA" dirty="0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13586593" y="8416144"/>
            <a:ext cx="7712895" cy="110799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would visit dealerships more often if the buying process was improved.</a:t>
            </a:r>
            <a:endParaRPr lang="uk-UA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xmlns="" id="{D48DDD4C-E6AB-4542-907C-15F1FA4948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82925" y="8416144"/>
            <a:ext cx="7712895" cy="110799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would visit dealerships more often if the buying process was improved.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469383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2738304" y="3948694"/>
            <a:ext cx="8561183" cy="307776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Annual income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738304" y="7076387"/>
            <a:ext cx="8561183" cy="276998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consewri</a:t>
            </a:r>
            <a:r>
              <a:rPr lang="en-US" dirty="0"/>
              <a:t> </a:t>
            </a:r>
            <a:r>
              <a:rPr lang="en-US" dirty="0" err="1"/>
              <a:t>adi</a:t>
            </a:r>
            <a:r>
              <a:rPr lang="en-US" dirty="0"/>
              <a:t> </a:t>
            </a:r>
            <a:r>
              <a:rPr lang="en-US" dirty="0" err="1"/>
              <a:t>piscingectetur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Praesenot</a:t>
            </a:r>
            <a:r>
              <a:rPr lang="en-US" dirty="0"/>
              <a:t> </a:t>
            </a:r>
            <a:r>
              <a:rPr lang="en-US" dirty="0" err="1"/>
              <a:t>vari</a:t>
            </a:r>
            <a:r>
              <a:rPr lang="en-US" dirty="0"/>
              <a:t> </a:t>
            </a:r>
            <a:r>
              <a:rPr lang="en-US" dirty="0" err="1"/>
              <a:t>snisier</a:t>
            </a:r>
            <a:r>
              <a:rPr lang="en-US" dirty="0"/>
              <a:t> </a:t>
            </a:r>
            <a:r>
              <a:rPr lang="en-US" dirty="0" err="1"/>
              <a:t>loboportis</a:t>
            </a:r>
            <a:r>
              <a:rPr lang="en-US" dirty="0"/>
              <a:t> </a:t>
            </a:r>
            <a:r>
              <a:rPr lang="en-US" dirty="0" err="1"/>
              <a:t>fineytbus</a:t>
            </a:r>
            <a:r>
              <a:rPr lang="en-US" dirty="0"/>
              <a:t>. Lorem </a:t>
            </a:r>
            <a:r>
              <a:rPr lang="en-US" dirty="0" err="1"/>
              <a:t>finipsum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tuwer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</a:t>
            </a:r>
            <a:r>
              <a:rPr lang="en-US" dirty="0"/>
              <a:t> </a:t>
            </a:r>
            <a:r>
              <a:rPr lang="en-US" dirty="0" err="1"/>
              <a:t>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11376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2738304" y="3948694"/>
            <a:ext cx="8561183" cy="307776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Patient increment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738304" y="7097719"/>
            <a:ext cx="8561183" cy="276998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Non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.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etiam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in. At </a:t>
            </a:r>
            <a:r>
              <a:rPr lang="en-US" dirty="0" err="1"/>
              <a:t>urna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pellente</a:t>
            </a:r>
            <a:r>
              <a:rPr lang="en-US" dirty="0"/>
              <a:t> </a:t>
            </a:r>
            <a:r>
              <a:rPr lang="en-US" dirty="0" err="1"/>
              <a:t>sque</a:t>
            </a:r>
            <a:r>
              <a:rPr lang="en-US" dirty="0"/>
              <a:t> id. </a:t>
            </a:r>
            <a:r>
              <a:rPr lang="en-US" dirty="0" err="1"/>
              <a:t>Vel</a:t>
            </a:r>
            <a:r>
              <a:rPr lang="en-US" dirty="0"/>
              <a:t> pharetra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lorem dolor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571588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5225306"/>
            <a:ext cx="18170525" cy="176971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Above and Beyond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7047375"/>
            <a:ext cx="18170525" cy="221599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non </a:t>
            </a:r>
            <a:r>
              <a:rPr lang="en-US" dirty="0" err="1"/>
              <a:t>lobortis</a:t>
            </a:r>
            <a:r>
              <a:rPr lang="en-US" dirty="0"/>
              <a:t>. Maecenas non </a:t>
            </a:r>
            <a:r>
              <a:rPr lang="en-US" dirty="0" err="1"/>
              <a:t>facilisis</a:t>
            </a:r>
            <a:r>
              <a:rPr lang="en-US" dirty="0"/>
              <a:t> libero. </a:t>
            </a:r>
            <a:r>
              <a:rPr lang="en-US" dirty="0" err="1"/>
              <a:t>Curabit</a:t>
            </a:r>
            <a:r>
              <a:rPr lang="en-US" dirty="0"/>
              <a:t> </a:t>
            </a:r>
            <a:r>
              <a:rPr lang="en-US" dirty="0" err="1"/>
              <a:t>urmesua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egetante</a:t>
            </a:r>
            <a:r>
              <a:rPr lang="en-US" dirty="0"/>
              <a:t> curs us pret. </a:t>
            </a:r>
            <a:r>
              <a:rPr lang="en-US" dirty="0" err="1"/>
              <a:t>Curabitu</a:t>
            </a:r>
            <a:r>
              <a:rPr lang="en-US" dirty="0"/>
              <a:t> </a:t>
            </a:r>
            <a:r>
              <a:rPr lang="en-US" dirty="0" err="1"/>
              <a:t>werport</a:t>
            </a:r>
            <a:r>
              <a:rPr lang="en-US" dirty="0"/>
              <a:t> </a:t>
            </a:r>
            <a:r>
              <a:rPr lang="en-US" dirty="0" err="1"/>
              <a:t>reget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venenat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sertopew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. </a:t>
            </a:r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imperdit</a:t>
            </a:r>
            <a:r>
              <a:rPr lang="en-US" dirty="0"/>
              <a:t> </a:t>
            </a:r>
            <a:r>
              <a:rPr lang="en-US" dirty="0" err="1"/>
              <a:t>eterlectus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teviverra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non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5549034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pos="13417" userDrawn="1">
          <p15:clr>
            <a:srgbClr val="FBAE40"/>
          </p15:clr>
        </p15:guide>
        <p15:guide id="1" pos="194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12738304" y="3948694"/>
            <a:ext cx="8561183" cy="307776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Growth</a:t>
            </a:r>
            <a:r>
              <a:rPr lang="uk-UA" dirty="0"/>
              <a:t> </a:t>
            </a:r>
            <a:r>
              <a:rPr lang="en-US" dirty="0"/>
              <a:t>graph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2738304" y="7110253"/>
            <a:ext cx="8561183" cy="276998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consewri</a:t>
            </a:r>
            <a:r>
              <a:rPr lang="en-US" dirty="0"/>
              <a:t> </a:t>
            </a:r>
            <a:r>
              <a:rPr lang="en-US" dirty="0" err="1"/>
              <a:t>adi</a:t>
            </a:r>
            <a:r>
              <a:rPr lang="en-US" dirty="0"/>
              <a:t> </a:t>
            </a:r>
            <a:r>
              <a:rPr lang="en-US" dirty="0" err="1"/>
              <a:t>piscingectetur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Praesenot</a:t>
            </a:r>
            <a:r>
              <a:rPr lang="en-US" dirty="0"/>
              <a:t> </a:t>
            </a:r>
            <a:r>
              <a:rPr lang="en-US" dirty="0" err="1"/>
              <a:t>vari</a:t>
            </a:r>
            <a:r>
              <a:rPr lang="en-US" dirty="0"/>
              <a:t> </a:t>
            </a:r>
            <a:r>
              <a:rPr lang="en-US" dirty="0" err="1"/>
              <a:t>snisier</a:t>
            </a:r>
            <a:r>
              <a:rPr lang="en-US" dirty="0"/>
              <a:t> </a:t>
            </a:r>
            <a:r>
              <a:rPr lang="en-US" dirty="0" err="1"/>
              <a:t>loboportis</a:t>
            </a:r>
            <a:r>
              <a:rPr lang="en-US" dirty="0"/>
              <a:t> </a:t>
            </a:r>
            <a:r>
              <a:rPr lang="en-US" dirty="0" err="1"/>
              <a:t>fineytbus</a:t>
            </a:r>
            <a:r>
              <a:rPr lang="en-US" dirty="0"/>
              <a:t>. Lorem </a:t>
            </a:r>
            <a:r>
              <a:rPr lang="en-US" dirty="0" err="1"/>
              <a:t>finipsum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tuwer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</a:t>
            </a:r>
            <a:r>
              <a:rPr lang="en-US" dirty="0"/>
              <a:t> </a:t>
            </a:r>
            <a:r>
              <a:rPr lang="en-US" dirty="0" err="1"/>
              <a:t>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107239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">
    <p:bg>
      <p:bgPr>
        <a:gradFill>
          <a:gsLst>
            <a:gs pos="100000">
              <a:srgbClr val="560A97"/>
            </a:gs>
            <a:gs pos="16000">
              <a:srgbClr val="2D00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7674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of item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5557744" y="7942619"/>
            <a:ext cx="5352005" cy="1661993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Lorem ipsum </a:t>
            </a:r>
            <a:r>
              <a:rPr lang="en-US" dirty="0" err="1"/>
              <a:t>dolorop</a:t>
            </a:r>
            <a:r>
              <a:rPr lang="en-US" dirty="0"/>
              <a:t> </a:t>
            </a:r>
            <a:r>
              <a:rPr lang="en-US" dirty="0" err="1"/>
              <a:t>siti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</a:t>
            </a:r>
            <a:r>
              <a:rPr lang="en-US" dirty="0"/>
              <a:t> </a:t>
            </a:r>
            <a:r>
              <a:rPr lang="en-US" dirty="0" err="1"/>
              <a:t>eturwerto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poewre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5947482" y="7942619"/>
            <a:ext cx="5352005" cy="1661993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Pellentes</a:t>
            </a:r>
            <a:r>
              <a:rPr lang="en-US" dirty="0"/>
              <a:t> </a:t>
            </a:r>
            <a:r>
              <a:rPr lang="en-US" dirty="0" err="1"/>
              <a:t>quedictumot</a:t>
            </a:r>
            <a:r>
              <a:rPr lang="en-US" dirty="0"/>
              <a:t> </a:t>
            </a:r>
            <a:r>
              <a:rPr lang="en-US" dirty="0" err="1"/>
              <a:t>potoreterat</a:t>
            </a:r>
            <a:r>
              <a:rPr lang="en-US" dirty="0"/>
              <a:t> sit </a:t>
            </a:r>
            <a:r>
              <a:rPr lang="en-US" dirty="0" err="1"/>
              <a:t>ameterat</a:t>
            </a:r>
            <a:r>
              <a:rPr lang="en-US" dirty="0"/>
              <a:t> </a:t>
            </a:r>
            <a:r>
              <a:rPr lang="en-US" dirty="0" err="1"/>
              <a:t>erower</a:t>
            </a:r>
            <a:r>
              <a:rPr lang="en-US" dirty="0"/>
              <a:t> </a:t>
            </a:r>
            <a:r>
              <a:rPr lang="en-US" dirty="0" err="1"/>
              <a:t>aculs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82925" y="5111682"/>
            <a:ext cx="1976283" cy="1538883"/>
          </a:xfrm>
          <a:prstGeom prst="rect">
            <a:avLst/>
          </a:prstGeom>
        </p:spPr>
        <p:txBody>
          <a:bodyPr wrap="square" lIns="0" tIns="0" rIns="0" bIns="0" anchor="ctr" anchorCtr="1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uk-UA" dirty="0"/>
              <a:t>01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5561890" y="5022439"/>
            <a:ext cx="5352005" cy="1661993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Vivamus</a:t>
            </a:r>
            <a:r>
              <a:rPr lang="en-US" dirty="0"/>
              <a:t> cursus, </a:t>
            </a:r>
            <a:r>
              <a:rPr lang="en-US" dirty="0" err="1"/>
              <a:t>liberoto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condimen</a:t>
            </a:r>
            <a:r>
              <a:rPr lang="en-US" dirty="0"/>
              <a:t> </a:t>
            </a:r>
            <a:r>
              <a:rPr lang="en-US" dirty="0" err="1"/>
              <a:t>tumpotirt</a:t>
            </a:r>
            <a:r>
              <a:rPr lang="en-US" dirty="0"/>
              <a:t> </a:t>
            </a:r>
            <a:r>
              <a:rPr lang="en-US" dirty="0" err="1"/>
              <a:t>dictumpo</a:t>
            </a:r>
            <a:r>
              <a:rPr lang="en-US" dirty="0"/>
              <a:t>, </a:t>
            </a:r>
            <a:r>
              <a:rPr lang="en-US" dirty="0" err="1"/>
              <a:t>dictumre</a:t>
            </a:r>
            <a:r>
              <a:rPr lang="en-US" dirty="0"/>
              <a:t> ant.</a:t>
            </a:r>
            <a:endParaRPr lang="uk-UA" dirty="0"/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15951629" y="5022439"/>
            <a:ext cx="5352005" cy="1661993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massapi</a:t>
            </a:r>
            <a:r>
              <a:rPr lang="en-US" dirty="0"/>
              <a:t>, </a:t>
            </a:r>
            <a:r>
              <a:rPr lang="en-US" dirty="0" err="1"/>
              <a:t>tositamet</a:t>
            </a:r>
            <a:r>
              <a:rPr lang="en-US" dirty="0"/>
              <a:t> </a:t>
            </a:r>
            <a:r>
              <a:rPr lang="en-US" dirty="0" err="1"/>
              <a:t>eratelemi</a:t>
            </a:r>
            <a:r>
              <a:rPr lang="en-US" dirty="0"/>
              <a:t> fend </a:t>
            </a:r>
            <a:r>
              <a:rPr lang="en-US" dirty="0" err="1"/>
              <a:t>acviverra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, </a:t>
            </a:r>
            <a:r>
              <a:rPr lang="en-US" dirty="0" err="1"/>
              <a:t>iaculis</a:t>
            </a:r>
            <a:r>
              <a:rPr lang="en-US" dirty="0"/>
              <a:t>.</a:t>
            </a:r>
            <a:endParaRPr lang="uk-UA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29" hasCustomPrompt="1"/>
          </p:nvPr>
        </p:nvSpPr>
        <p:spPr>
          <a:xfrm>
            <a:off x="3082925" y="8031861"/>
            <a:ext cx="1976283" cy="1538883"/>
          </a:xfrm>
          <a:prstGeom prst="rect">
            <a:avLst/>
          </a:prstGeom>
        </p:spPr>
        <p:txBody>
          <a:bodyPr wrap="square" lIns="0" tIns="0" rIns="0" bIns="0" anchor="ctr" anchorCtr="1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uk-UA" dirty="0"/>
              <a:t>02</a:t>
            </a:r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30" hasCustomPrompt="1"/>
          </p:nvPr>
        </p:nvSpPr>
        <p:spPr>
          <a:xfrm>
            <a:off x="13503275" y="5111682"/>
            <a:ext cx="1976283" cy="1538883"/>
          </a:xfrm>
          <a:prstGeom prst="rect">
            <a:avLst/>
          </a:prstGeom>
        </p:spPr>
        <p:txBody>
          <a:bodyPr wrap="square" lIns="0" tIns="0" rIns="0" bIns="0" anchor="ctr" anchorCtr="1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uk-UA" dirty="0"/>
              <a:t>03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31" hasCustomPrompt="1"/>
          </p:nvPr>
        </p:nvSpPr>
        <p:spPr>
          <a:xfrm>
            <a:off x="13503275" y="8031861"/>
            <a:ext cx="1976283" cy="1538883"/>
          </a:xfrm>
          <a:prstGeom prst="rect">
            <a:avLst/>
          </a:prstGeom>
        </p:spPr>
        <p:txBody>
          <a:bodyPr wrap="square" lIns="0" tIns="0" rIns="0" bIns="0" anchor="ctr" anchorCtr="1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cap="all" spc="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uk-UA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1200715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0477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758604"/>
            <a:ext cx="9329737" cy="3539430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Above</a:t>
            </a:r>
            <a:br>
              <a:rPr lang="en-US" dirty="0"/>
            </a:br>
            <a:r>
              <a:rPr lang="en-US" dirty="0"/>
              <a:t>and Beyond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7298034"/>
            <a:ext cx="9329737" cy="221599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antecurs</a:t>
            </a:r>
            <a:r>
              <a:rPr lang="en-US" dirty="0"/>
              <a:t> user </a:t>
            </a:r>
            <a:r>
              <a:rPr lang="en-US" dirty="0" err="1"/>
              <a:t>pretium</a:t>
            </a:r>
            <a:r>
              <a:rPr lang="en-US" dirty="0"/>
              <a:t>. </a:t>
            </a:r>
            <a:r>
              <a:rPr lang="en-US" dirty="0" err="1"/>
              <a:t>Curabi</a:t>
            </a:r>
            <a:r>
              <a:rPr lang="en-US" dirty="0"/>
              <a:t> </a:t>
            </a:r>
            <a:r>
              <a:rPr lang="en-US" dirty="0" err="1"/>
              <a:t>tupeget</a:t>
            </a:r>
            <a:r>
              <a:rPr lang="en-US" dirty="0"/>
              <a:t> </a:t>
            </a:r>
            <a:r>
              <a:rPr lang="en-US" dirty="0" err="1"/>
              <a:t>imperdi</a:t>
            </a:r>
            <a:r>
              <a:rPr lang="en-US" dirty="0"/>
              <a:t> </a:t>
            </a:r>
            <a:r>
              <a:rPr lang="en-US" dirty="0" err="1"/>
              <a:t>etotelluso</a:t>
            </a:r>
            <a:r>
              <a:rPr lang="en-US" dirty="0"/>
              <a:t>, </a:t>
            </a:r>
            <a:r>
              <a:rPr lang="en-US" dirty="0" err="1"/>
              <a:t>venrewopenat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sjusto</a:t>
            </a:r>
            <a:r>
              <a:rPr lang="en-US" dirty="0"/>
              <a:t>. In </a:t>
            </a:r>
            <a:r>
              <a:rPr lang="en-US" dirty="0" err="1"/>
              <a:t>hacwero</a:t>
            </a:r>
            <a:r>
              <a:rPr lang="en-US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dopi</a:t>
            </a:r>
            <a:r>
              <a:rPr lang="en-US" dirty="0"/>
              <a:t> </a:t>
            </a:r>
            <a:r>
              <a:rPr lang="en-US" dirty="0" err="1"/>
              <a:t>wero</a:t>
            </a:r>
            <a:r>
              <a:rPr lang="en-US" dirty="0"/>
              <a:t> </a:t>
            </a:r>
            <a:r>
              <a:rPr lang="en-US" dirty="0" err="1"/>
              <a:t>habitasse</a:t>
            </a:r>
            <a:r>
              <a:rPr lang="en-US" dirty="0"/>
              <a:t> </a:t>
            </a:r>
            <a:r>
              <a:rPr lang="en-US" dirty="0" err="1"/>
              <a:t>plahabit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659502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082925" y="4831215"/>
            <a:ext cx="7978365" cy="35394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500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Find new</a:t>
            </a:r>
            <a:br>
              <a:rPr lang="en-US" dirty="0"/>
            </a:br>
            <a:r>
              <a:rPr lang="en-US" dirty="0"/>
              <a:t>roads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13735050" y="4107940"/>
            <a:ext cx="7564438" cy="49859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aseline="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Lorem ipsum </a:t>
            </a:r>
            <a:r>
              <a:rPr lang="en-US" dirty="0" err="1"/>
              <a:t>dolorsitamet</a:t>
            </a:r>
            <a:r>
              <a:rPr lang="en-US" dirty="0"/>
              <a:t>, </a:t>
            </a:r>
            <a:r>
              <a:rPr lang="en-US" dirty="0" err="1"/>
              <a:t>wertipow</a:t>
            </a:r>
            <a:r>
              <a:rPr lang="ru-RU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consece</a:t>
            </a:r>
            <a:r>
              <a:rPr lang="en-US" dirty="0"/>
              <a:t> 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elitas</a:t>
            </a:r>
            <a:r>
              <a:rPr lang="en-US" dirty="0"/>
              <a:t>.</a:t>
            </a:r>
            <a:r>
              <a:rPr lang="ru-RU" dirty="0"/>
              <a:t> </a:t>
            </a:r>
            <a:r>
              <a:rPr lang="en-US" dirty="0" err="1"/>
              <a:t>Proino</a:t>
            </a:r>
            <a:r>
              <a:rPr lang="en-US" dirty="0"/>
              <a:t> </a:t>
            </a:r>
            <a:r>
              <a:rPr lang="en-US" dirty="0" err="1"/>
              <a:t>werop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egeterwe</a:t>
            </a:r>
            <a:r>
              <a:rPr lang="en-US" dirty="0"/>
              <a:t> mauri</a:t>
            </a:r>
            <a:r>
              <a:rPr lang="ru-RU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eneanewr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quam.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augureter</a:t>
            </a:r>
            <a:r>
              <a:rPr lang="en-US" dirty="0"/>
              <a:t> </a:t>
            </a:r>
            <a:r>
              <a:rPr lang="en-US" dirty="0" err="1"/>
              <a:t>wer</a:t>
            </a:r>
            <a:r>
              <a:rPr lang="ru-RU" dirty="0"/>
              <a:t> </a:t>
            </a:r>
            <a:r>
              <a:rPr lang="en-US" dirty="0" err="1"/>
              <a:t>metupo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maximures</a:t>
            </a:r>
            <a:r>
              <a:rPr lang="en-US" dirty="0"/>
              <a:t>. </a:t>
            </a:r>
            <a:r>
              <a:rPr lang="en-US" dirty="0" err="1"/>
              <a:t>Donec</a:t>
            </a:r>
            <a:r>
              <a:rPr lang="ru-RU" dirty="0"/>
              <a:t> </a:t>
            </a:r>
            <a:r>
              <a:rPr lang="en-US" dirty="0"/>
              <a:t>dolor </a:t>
            </a:r>
            <a:r>
              <a:rPr lang="en-US" dirty="0" err="1"/>
              <a:t>poritop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, </a:t>
            </a:r>
            <a:r>
              <a:rPr lang="en-US" dirty="0" err="1"/>
              <a:t>exut</a:t>
            </a:r>
            <a:r>
              <a:rPr lang="en-US" dirty="0"/>
              <a:t> </a:t>
            </a:r>
            <a:r>
              <a:rPr lang="en-US" dirty="0" err="1"/>
              <a:t>tinocidu</a:t>
            </a:r>
            <a:r>
              <a:rPr lang="ru-RU" dirty="0"/>
              <a:t> </a:t>
            </a:r>
            <a:r>
              <a:rPr lang="en-US" dirty="0" err="1"/>
              <a:t>ntullam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, </a:t>
            </a:r>
            <a:r>
              <a:rPr lang="en-US" dirty="0" err="1"/>
              <a:t>eliterodiam</a:t>
            </a:r>
            <a:r>
              <a:rPr lang="en-US" dirty="0"/>
              <a:t> </a:t>
            </a:r>
            <a:r>
              <a:rPr lang="en-US" dirty="0" err="1"/>
              <a:t>enan</a:t>
            </a:r>
            <a:r>
              <a:rPr lang="en-US" dirty="0"/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9667201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orient="horz" pos="4320" userDrawn="1">
          <p15:clr>
            <a:srgbClr val="FBAE40"/>
          </p15:clr>
        </p15:guide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one column layout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xmlns="" id="{A050AB6C-77D7-6D42-87E4-E3A91DE969F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24382413" cy="13715106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FontTx/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xmlns="" id="{20968300-F80B-4B46-B85A-6A8D13DD4A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1064" y="1631354"/>
            <a:ext cx="7862886" cy="3539430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Find new</a:t>
            </a:r>
            <a:br>
              <a:rPr lang="en-US" dirty="0"/>
            </a:br>
            <a:r>
              <a:rPr lang="en-US" dirty="0"/>
              <a:t>roads</a:t>
            </a:r>
            <a:endParaRPr lang="uk-UA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xmlns="" id="{20BD9E5D-D8FD-3240-A86E-321A0D6249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1063" y="5169434"/>
            <a:ext cx="7862887" cy="221599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antecurs</a:t>
            </a:r>
            <a:r>
              <a:rPr lang="en-US" dirty="0"/>
              <a:t> user </a:t>
            </a:r>
            <a:r>
              <a:rPr lang="en-US" dirty="0" err="1"/>
              <a:t>pretium</a:t>
            </a:r>
            <a:r>
              <a:rPr lang="en-US" dirty="0"/>
              <a:t>. </a:t>
            </a:r>
            <a:r>
              <a:rPr lang="en-US" dirty="0" err="1"/>
              <a:t>Curabi</a:t>
            </a:r>
            <a:r>
              <a:rPr lang="en-US" dirty="0"/>
              <a:t> </a:t>
            </a:r>
            <a:r>
              <a:rPr lang="en-US" dirty="0" err="1"/>
              <a:t>tupeget</a:t>
            </a:r>
            <a:r>
              <a:rPr lang="en-US" dirty="0"/>
              <a:t> </a:t>
            </a:r>
            <a:r>
              <a:rPr lang="en-US" dirty="0" err="1"/>
              <a:t>imperdi</a:t>
            </a:r>
            <a:r>
              <a:rPr lang="en-US" dirty="0"/>
              <a:t> </a:t>
            </a:r>
            <a:r>
              <a:rPr lang="en-US" dirty="0" err="1"/>
              <a:t>etotelluso</a:t>
            </a:r>
            <a:r>
              <a:rPr lang="en-US" dirty="0"/>
              <a:t>, </a:t>
            </a:r>
            <a:r>
              <a:rPr lang="en-US" dirty="0" err="1"/>
              <a:t>venrewopenat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sjusto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376835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collag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13741400" y="0"/>
            <a:ext cx="10641013" cy="13715106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FontTx/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4" y="4543772"/>
            <a:ext cx="7578366" cy="176971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About us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6313487"/>
            <a:ext cx="7578367" cy="2769989"/>
          </a:xfrm>
          <a:prstGeom prst="rect">
            <a:avLst/>
          </a:prstGeom>
        </p:spPr>
        <p:txBody>
          <a:bodyPr lIns="0" tIns="0" rIns="0" bIns="0"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antecurs</a:t>
            </a:r>
            <a:r>
              <a:rPr lang="en-US" dirty="0"/>
              <a:t> user </a:t>
            </a:r>
            <a:r>
              <a:rPr lang="en-US" dirty="0" err="1"/>
              <a:t>pretium</a:t>
            </a:r>
            <a:r>
              <a:rPr lang="en-US" dirty="0"/>
              <a:t>. </a:t>
            </a:r>
            <a:r>
              <a:rPr lang="en-US" dirty="0" err="1"/>
              <a:t>Curabi</a:t>
            </a:r>
            <a:r>
              <a:rPr lang="en-US" dirty="0"/>
              <a:t> </a:t>
            </a:r>
            <a:r>
              <a:rPr lang="en-US" dirty="0" err="1"/>
              <a:t>tupeget</a:t>
            </a:r>
            <a:r>
              <a:rPr lang="en-US" dirty="0"/>
              <a:t> </a:t>
            </a:r>
            <a:r>
              <a:rPr lang="en-US" dirty="0" err="1"/>
              <a:t>imperdi</a:t>
            </a:r>
            <a:r>
              <a:rPr lang="en-US" dirty="0"/>
              <a:t> </a:t>
            </a:r>
            <a:r>
              <a:rPr lang="en-US" dirty="0" err="1"/>
              <a:t>etotelluso</a:t>
            </a:r>
            <a:r>
              <a:rPr lang="en-US" dirty="0"/>
              <a:t>, </a:t>
            </a:r>
            <a:r>
              <a:rPr lang="en-US" dirty="0" err="1"/>
              <a:t>venrewopenat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sjusto</a:t>
            </a:r>
            <a:r>
              <a:rPr lang="en-US" dirty="0"/>
              <a:t>. In </a:t>
            </a:r>
            <a:r>
              <a:rPr lang="en-US" dirty="0" err="1"/>
              <a:t>hacwero</a:t>
            </a:r>
            <a:r>
              <a:rPr lang="en-US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dopi</a:t>
            </a:r>
            <a:r>
              <a:rPr lang="en-US" dirty="0"/>
              <a:t> </a:t>
            </a:r>
            <a:r>
              <a:rPr lang="en-US" dirty="0" err="1"/>
              <a:t>wero</a:t>
            </a:r>
            <a:r>
              <a:rPr lang="en-US" dirty="0"/>
              <a:t> </a:t>
            </a:r>
            <a:r>
              <a:rPr lang="en-US" dirty="0" err="1"/>
              <a:t>habitasse</a:t>
            </a:r>
            <a:r>
              <a:rPr lang="en-US" dirty="0"/>
              <a:t> </a:t>
            </a:r>
            <a:r>
              <a:rPr lang="en-US" dirty="0" err="1"/>
              <a:t>plahabit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2130671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6120605" y="8267700"/>
            <a:ext cx="12166600" cy="5447406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FontTx/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712360"/>
            <a:ext cx="18170525" cy="176971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 car for everyone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5482075"/>
            <a:ext cx="18170525" cy="1661993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antcurs</a:t>
            </a:r>
            <a:r>
              <a:rPr lang="en-US" dirty="0"/>
              <a:t> us </a:t>
            </a:r>
            <a:r>
              <a:rPr lang="en-US" dirty="0" err="1"/>
              <a:t>pretium</a:t>
            </a:r>
            <a:r>
              <a:rPr lang="en-US" dirty="0"/>
              <a:t>. </a:t>
            </a:r>
            <a:r>
              <a:rPr lang="en-US" dirty="0" err="1"/>
              <a:t>Curabitu</a:t>
            </a:r>
            <a:r>
              <a:rPr lang="en-US" dirty="0"/>
              <a:t> </a:t>
            </a:r>
            <a:r>
              <a:rPr lang="en-US" dirty="0" err="1"/>
              <a:t>reget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venenat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. In </a:t>
            </a:r>
            <a:r>
              <a:rPr lang="en-US" dirty="0" err="1"/>
              <a:t>hac</a:t>
            </a:r>
            <a:r>
              <a:rPr lang="en-US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habitasse</a:t>
            </a:r>
            <a:r>
              <a:rPr lang="en-US" dirty="0"/>
              <a:t> </a:t>
            </a:r>
            <a:r>
              <a:rPr lang="en-US" dirty="0" err="1"/>
              <a:t>platea</a:t>
            </a:r>
            <a:r>
              <a:rPr lang="en-US" dirty="0"/>
              <a:t> </a:t>
            </a:r>
            <a:r>
              <a:rPr lang="en-US" dirty="0" err="1"/>
              <a:t>habitas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 </a:t>
            </a:r>
            <a:r>
              <a:rPr lang="en-US" dirty="0" err="1"/>
              <a:t>dictumst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jus </a:t>
            </a:r>
            <a:r>
              <a:rPr lang="en-US" dirty="0" err="1"/>
              <a:t>twohormt</a:t>
            </a:r>
            <a:r>
              <a:rPr lang="en-US" dirty="0"/>
              <a:t> </a:t>
            </a:r>
            <a:r>
              <a:rPr lang="en-US" dirty="0" err="1"/>
              <a:t>vestibu</a:t>
            </a:r>
            <a:r>
              <a:rPr lang="en-US" dirty="0"/>
              <a:t> </a:t>
            </a:r>
            <a:r>
              <a:rPr lang="en-US" dirty="0" err="1"/>
              <a:t>lums</a:t>
            </a:r>
            <a:r>
              <a:rPr lang="en-US" dirty="0"/>
              <a:t> </a:t>
            </a:r>
            <a:r>
              <a:rPr lang="en-US" dirty="0" err="1"/>
              <a:t>etewt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werower</a:t>
            </a:r>
            <a:r>
              <a:rPr lang="en-US" dirty="0"/>
              <a:t> </a:t>
            </a:r>
            <a:r>
              <a:rPr lang="en-US" dirty="0" err="1"/>
              <a:t>reget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40525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7"/>
          </p:nvPr>
        </p:nvSpPr>
        <p:spPr>
          <a:xfrm>
            <a:off x="6120605" y="2963895"/>
            <a:ext cx="12166600" cy="5447406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FontTx/>
              <a:buNone/>
              <a:defRPr sz="2800"/>
            </a:lvl1pPr>
          </a:lstStyle>
          <a:p>
            <a:endParaRPr lang="uk-U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8638116"/>
            <a:ext cx="18170525" cy="176971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Born to Perform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10407831"/>
            <a:ext cx="18170525" cy="110799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marR="0" indent="0" algn="ctr" defTabSz="18287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etiam</a:t>
            </a:r>
            <a:r>
              <a:rPr lang="en-US" dirty="0"/>
              <a:t> non quam lacus </a:t>
            </a:r>
            <a:r>
              <a:rPr lang="en-US" dirty="0" err="1"/>
              <a:t>suspendisse</a:t>
            </a:r>
            <a:r>
              <a:rPr lang="en-US" dirty="0"/>
              <a:t>. </a:t>
            </a:r>
            <a:r>
              <a:rPr lang="en-US" dirty="0" err="1"/>
              <a:t>Venenatis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cursus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in </a:t>
            </a:r>
            <a:r>
              <a:rPr lang="en-US" dirty="0" err="1"/>
              <a:t>aliquam</a:t>
            </a:r>
            <a:r>
              <a:rPr lang="en-US" dirty="0"/>
              <a:t>. Magna ac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32641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2078950" y="12045951"/>
            <a:ext cx="1008172" cy="73025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63260FB-B243-46AC-B252-09501AE36C71}" type="slidenum">
              <a:rPr lang="uk-UA" smtClean="0"/>
              <a:pPr/>
              <a:t>‹#›</a:t>
            </a:fld>
            <a:endParaRPr lang="uk-UA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28963" y="3219291"/>
            <a:ext cx="18170525" cy="176971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500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Our goals</a:t>
            </a:r>
            <a:endParaRPr lang="uk-UA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128963" y="4989006"/>
            <a:ext cx="18170525" cy="110799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>
                <a:solidFill>
                  <a:schemeClr val="bg1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magna </a:t>
            </a:r>
            <a:r>
              <a:rPr lang="en-US" dirty="0" err="1"/>
              <a:t>necporta</a:t>
            </a:r>
            <a:r>
              <a:rPr lang="en-US" dirty="0"/>
              <a:t>. Maecenas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, </a:t>
            </a:r>
            <a:r>
              <a:rPr lang="en-US" dirty="0" err="1"/>
              <a:t>acsodales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Proinotem</a:t>
            </a:r>
            <a:r>
              <a:rPr lang="en-US" dirty="0"/>
              <a:t> </a:t>
            </a:r>
            <a:r>
              <a:rPr lang="en-US" dirty="0" err="1"/>
              <a:t>pusdiam</a:t>
            </a:r>
            <a:r>
              <a:rPr lang="en-US" dirty="0"/>
              <a:t> in dictum </a:t>
            </a:r>
            <a:r>
              <a:rPr lang="en-US" dirty="0" err="1"/>
              <a:t>consectetur</a:t>
            </a:r>
            <a:r>
              <a:rPr lang="en-US" dirty="0"/>
              <a:t>. In </a:t>
            </a:r>
            <a:r>
              <a:rPr lang="en-US" dirty="0" err="1"/>
              <a:t>enimi</a:t>
            </a:r>
            <a:r>
              <a:rPr lang="en-US" dirty="0"/>
              <a:t>, </a:t>
            </a:r>
            <a:r>
              <a:rPr lang="en-US" dirty="0" err="1"/>
              <a:t>variusvitae</a:t>
            </a:r>
            <a:r>
              <a:rPr lang="en-US" dirty="0"/>
              <a:t> </a:t>
            </a:r>
            <a:r>
              <a:rPr lang="en-US" dirty="0" err="1"/>
              <a:t>velitvel</a:t>
            </a:r>
            <a:r>
              <a:rPr lang="en-US" dirty="0"/>
              <a:t>, </a:t>
            </a:r>
            <a:r>
              <a:rPr lang="en-US" dirty="0" err="1"/>
              <a:t>pulvinar</a:t>
            </a:r>
            <a:r>
              <a:rPr lang="en-US" dirty="0"/>
              <a:t>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8946390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42">
          <p15:clr>
            <a:srgbClr val="FBAE40"/>
          </p15:clr>
        </p15:guide>
        <p15:guide id="2" pos="13417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560A97"/>
            </a:gs>
            <a:gs pos="16000">
              <a:srgbClr val="2D00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615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9" r:id="rId6"/>
    <p:sldLayoutId id="2147483723" r:id="rId7"/>
    <p:sldLayoutId id="2147483724" r:id="rId8"/>
    <p:sldLayoutId id="2147483726" r:id="rId9"/>
    <p:sldLayoutId id="2147483728" r:id="rId10"/>
    <p:sldLayoutId id="2147483729" r:id="rId11"/>
    <p:sldLayoutId id="2147483730" r:id="rId12"/>
    <p:sldLayoutId id="2147483732" r:id="rId13"/>
    <p:sldLayoutId id="2147483733" r:id="rId14"/>
    <p:sldLayoutId id="2147483734" r:id="rId15"/>
    <p:sldLayoutId id="2147483735" r:id="rId16"/>
    <p:sldLayoutId id="2147483737" r:id="rId17"/>
    <p:sldLayoutId id="2147483739" r:id="rId18"/>
    <p:sldLayoutId id="2147483741" r:id="rId19"/>
    <p:sldLayoutId id="2147483742" r:id="rId20"/>
    <p:sldLayoutId id="2147483743" r:id="rId21"/>
    <p:sldLayoutId id="2147483745" r:id="rId22"/>
    <p:sldLayoutId id="2147483750" r:id="rId23"/>
  </p:sldLayoutIdLst>
  <p:hf hdr="0" ftr="0" dt="0"/>
  <p:txStyles>
    <p:titleStyle>
      <a:lvl1pPr algn="l" defTabSz="1828709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828709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3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86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40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94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680" userDrawn="1">
          <p15:clr>
            <a:srgbClr val="F26B43"/>
          </p15:clr>
        </p15:guide>
        <p15:guide id="2" orient="horz" pos="4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alebymars/Kruel" TargetMode="Externa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560A97"/>
            </a:gs>
            <a:gs pos="16000">
              <a:srgbClr val="2D00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Группа 199">
            <a:extLst>
              <a:ext uri="{FF2B5EF4-FFF2-40B4-BE49-F238E27FC236}">
                <a16:creationId xmlns:a16="http://schemas.microsoft.com/office/drawing/2014/main" xmlns="" id="{C5638AE0-63FB-EA2A-93D5-3E61C6598ACE}"/>
              </a:ext>
            </a:extLst>
          </p:cNvPr>
          <p:cNvGrpSpPr/>
          <p:nvPr/>
        </p:nvGrpSpPr>
        <p:grpSpPr>
          <a:xfrm>
            <a:off x="-548640" y="-4817078"/>
            <a:ext cx="32742321" cy="27982217"/>
            <a:chOff x="-548640" y="-4817078"/>
            <a:chExt cx="32742321" cy="27982217"/>
          </a:xfrm>
        </p:grpSpPr>
        <p:grpSp>
          <p:nvGrpSpPr>
            <p:cNvPr id="195" name="Группа 194">
              <a:extLst>
                <a:ext uri="{FF2B5EF4-FFF2-40B4-BE49-F238E27FC236}">
                  <a16:creationId xmlns:a16="http://schemas.microsoft.com/office/drawing/2014/main" xmlns="" id="{F036630F-962C-E3A1-88B8-A09B1C305405}"/>
                </a:ext>
              </a:extLst>
            </p:cNvPr>
            <p:cNvGrpSpPr/>
            <p:nvPr/>
          </p:nvGrpSpPr>
          <p:grpSpPr>
            <a:xfrm>
              <a:off x="-548640" y="-4817078"/>
              <a:ext cx="32742321" cy="27982217"/>
              <a:chOff x="-548640" y="-4817078"/>
              <a:chExt cx="32742321" cy="27982217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DB19B04E-E978-C758-A780-AE90A04314BD}"/>
                  </a:ext>
                </a:extLst>
              </p:cNvPr>
              <p:cNvSpPr/>
              <p:nvPr/>
            </p:nvSpPr>
            <p:spPr>
              <a:xfrm>
                <a:off x="13562807" y="736365"/>
                <a:ext cx="16252509" cy="15984908"/>
              </a:xfrm>
              <a:custGeom>
                <a:avLst/>
                <a:gdLst>
                  <a:gd name="connsiteX0" fmla="*/ 9132611 w 12649933"/>
                  <a:gd name="connsiteY0" fmla="*/ 1319065 h 12441649"/>
                  <a:gd name="connsiteX1" fmla="*/ 5333180 w 12649933"/>
                  <a:gd name="connsiteY1" fmla="*/ 5116814 h 12441649"/>
                  <a:gd name="connsiteX2" fmla="*/ 78256 w 12649933"/>
                  <a:gd name="connsiteY2" fmla="*/ 8339923 h 12441649"/>
                  <a:gd name="connsiteX3" fmla="*/ 4905454 w 12649933"/>
                  <a:gd name="connsiteY3" fmla="*/ 12437511 h 12441649"/>
                  <a:gd name="connsiteX4" fmla="*/ 10076663 w 12649933"/>
                  <a:gd name="connsiteY4" fmla="*/ 6273726 h 12441649"/>
                  <a:gd name="connsiteX5" fmla="*/ 12168246 w 12649933"/>
                  <a:gd name="connsiteY5" fmla="*/ 2349569 h 12441649"/>
                  <a:gd name="connsiteX6" fmla="*/ 11585927 w 12649933"/>
                  <a:gd name="connsiteY6" fmla="*/ 672672 h 12441649"/>
                  <a:gd name="connsiteX7" fmla="*/ 9132611 w 12649933"/>
                  <a:gd name="connsiteY7" fmla="*/ 1319065 h 1244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49933" h="12441649">
                    <a:moveTo>
                      <a:pt x="9132611" y="1319065"/>
                    </a:moveTo>
                    <a:cubicBezTo>
                      <a:pt x="9152469" y="2638720"/>
                      <a:pt x="8868337" y="4867051"/>
                      <a:pt x="5333180" y="5116814"/>
                    </a:cubicBezTo>
                    <a:cubicBezTo>
                      <a:pt x="2443277" y="5321083"/>
                      <a:pt x="546311" y="6447156"/>
                      <a:pt x="78256" y="8339923"/>
                    </a:cubicBezTo>
                    <a:cubicBezTo>
                      <a:pt x="-328084" y="9976821"/>
                      <a:pt x="784921" y="12559033"/>
                      <a:pt x="4905454" y="12437511"/>
                    </a:cubicBezTo>
                    <a:cubicBezTo>
                      <a:pt x="9154608" y="12312324"/>
                      <a:pt x="10493697" y="7912455"/>
                      <a:pt x="10076663" y="6273726"/>
                    </a:cubicBezTo>
                    <a:cubicBezTo>
                      <a:pt x="9659631" y="4634996"/>
                      <a:pt x="10162514" y="2384377"/>
                      <a:pt x="12168246" y="2349569"/>
                    </a:cubicBezTo>
                    <a:cubicBezTo>
                      <a:pt x="13121159" y="2333081"/>
                      <a:pt x="12518981" y="1329141"/>
                      <a:pt x="11585927" y="672672"/>
                    </a:cubicBezTo>
                    <a:cubicBezTo>
                      <a:pt x="10554801" y="-53413"/>
                      <a:pt x="9103587" y="-609732"/>
                      <a:pt x="9132611" y="1319065"/>
                    </a:cubicBezTo>
                    <a:close/>
                  </a:path>
                </a:pathLst>
              </a:custGeom>
              <a:gradFill>
                <a:gsLst>
                  <a:gs pos="36000">
                    <a:srgbClr val="6621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D5239A3F-CD39-C095-DA7B-7A29705B6D47}"/>
                  </a:ext>
                </a:extLst>
              </p:cNvPr>
              <p:cNvSpPr/>
              <p:nvPr/>
            </p:nvSpPr>
            <p:spPr>
              <a:xfrm>
                <a:off x="14047216" y="-4817078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BB157661-0F36-44CA-1232-3A3EFF43A358}"/>
                  </a:ext>
                </a:extLst>
              </p:cNvPr>
              <p:cNvSpPr/>
              <p:nvPr/>
            </p:nvSpPr>
            <p:spPr>
              <a:xfrm>
                <a:off x="5246443" y="9268165"/>
                <a:ext cx="26947238" cy="13896974"/>
              </a:xfrm>
              <a:custGeom>
                <a:avLst/>
                <a:gdLst>
                  <a:gd name="connsiteX0" fmla="*/ 17840416 w 20974038"/>
                  <a:gd name="connsiteY0" fmla="*/ 11112 h 10816532"/>
                  <a:gd name="connsiteX1" fmla="*/ 9727670 w 20974038"/>
                  <a:gd name="connsiteY1" fmla="*/ 1587553 h 10816532"/>
                  <a:gd name="connsiteX2" fmla="*/ 2672019 w 20974038"/>
                  <a:gd name="connsiteY2" fmla="*/ 1984488 h 10816532"/>
                  <a:gd name="connsiteX3" fmla="*/ 221147 w 20974038"/>
                  <a:gd name="connsiteY3" fmla="*/ 9776316 h 10816532"/>
                  <a:gd name="connsiteX4" fmla="*/ 7600038 w 20974038"/>
                  <a:gd name="connsiteY4" fmla="*/ 6229857 h 10816532"/>
                  <a:gd name="connsiteX5" fmla="*/ 16154563 w 20974038"/>
                  <a:gd name="connsiteY5" fmla="*/ 5832922 h 10816532"/>
                  <a:gd name="connsiteX6" fmla="*/ 20171220 w 20974038"/>
                  <a:gd name="connsiteY6" fmla="*/ 5204543 h 10816532"/>
                  <a:gd name="connsiteX7" fmla="*/ 17840416 w 20974038"/>
                  <a:gd name="connsiteY7" fmla="*/ 11112 h 10816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74038" h="10816532">
                    <a:moveTo>
                      <a:pt x="17840416" y="11112"/>
                    </a:moveTo>
                    <a:cubicBezTo>
                      <a:pt x="16116067" y="-251781"/>
                      <a:pt x="14964263" y="4263198"/>
                      <a:pt x="9727670" y="1587553"/>
                    </a:cubicBezTo>
                    <a:cubicBezTo>
                      <a:pt x="6510863" y="-56062"/>
                      <a:pt x="4066712" y="889253"/>
                      <a:pt x="2672019" y="1984488"/>
                    </a:cubicBezTo>
                    <a:cubicBezTo>
                      <a:pt x="669038" y="3558486"/>
                      <a:pt x="-517597" y="6602976"/>
                      <a:pt x="221147" y="9776316"/>
                    </a:cubicBezTo>
                    <a:cubicBezTo>
                      <a:pt x="959892" y="12949656"/>
                      <a:pt x="5558255" y="8016368"/>
                      <a:pt x="7600038" y="6229857"/>
                    </a:cubicBezTo>
                    <a:cubicBezTo>
                      <a:pt x="9641819" y="4443346"/>
                      <a:pt x="14216046" y="5570641"/>
                      <a:pt x="16154563" y="5832922"/>
                    </a:cubicBezTo>
                    <a:cubicBezTo>
                      <a:pt x="17023458" y="5950477"/>
                      <a:pt x="19280938" y="6356877"/>
                      <a:pt x="20171220" y="5204543"/>
                    </a:cubicBezTo>
                    <a:cubicBezTo>
                      <a:pt x="22355984" y="2375010"/>
                      <a:pt x="19575458" y="275532"/>
                      <a:pt x="17840416" y="11112"/>
                    </a:cubicBezTo>
                    <a:close/>
                  </a:path>
                </a:pathLst>
              </a:custGeom>
              <a:gradFill>
                <a:gsLst>
                  <a:gs pos="20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54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B35A4290-D1DB-9BD9-FEC8-71E956961D34}"/>
                  </a:ext>
                </a:extLst>
              </p:cNvPr>
              <p:cNvSpPr/>
              <p:nvPr/>
            </p:nvSpPr>
            <p:spPr>
              <a:xfrm>
                <a:off x="-548640" y="11588563"/>
                <a:ext cx="16815517" cy="8275715"/>
              </a:xfrm>
              <a:custGeom>
                <a:avLst/>
                <a:gdLst>
                  <a:gd name="connsiteX0" fmla="*/ 1882102 w 13088143"/>
                  <a:gd name="connsiteY0" fmla="*/ 785136 h 6441297"/>
                  <a:gd name="connsiteX1" fmla="*/ 8053582 w 13088143"/>
                  <a:gd name="connsiteY1" fmla="*/ 418734 h 6441297"/>
                  <a:gd name="connsiteX2" fmla="*/ 13039343 w 13088143"/>
                  <a:gd name="connsiteY2" fmla="*/ 5283628 h 6441297"/>
                  <a:gd name="connsiteX3" fmla="*/ 6628948 w 13088143"/>
                  <a:gd name="connsiteY3" fmla="*/ 5141646 h 6441297"/>
                  <a:gd name="connsiteX4" fmla="*/ 8050 w 13088143"/>
                  <a:gd name="connsiteY4" fmla="*/ 4301366 h 6441297"/>
                  <a:gd name="connsiteX5" fmla="*/ 1882102 w 13088143"/>
                  <a:gd name="connsiteY5" fmla="*/ 785136 h 6441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088143" h="6441297">
                    <a:moveTo>
                      <a:pt x="1882102" y="785136"/>
                    </a:moveTo>
                    <a:cubicBezTo>
                      <a:pt x="3065988" y="14471"/>
                      <a:pt x="5568492" y="-334526"/>
                      <a:pt x="8053582" y="418734"/>
                    </a:cubicBezTo>
                    <a:cubicBezTo>
                      <a:pt x="10538671" y="1171994"/>
                      <a:pt x="12464662" y="2983543"/>
                      <a:pt x="13039343" y="5283628"/>
                    </a:cubicBezTo>
                    <a:cubicBezTo>
                      <a:pt x="13614024" y="7583710"/>
                      <a:pt x="8970138" y="3004306"/>
                      <a:pt x="6628948" y="5141646"/>
                    </a:cubicBezTo>
                    <a:cubicBezTo>
                      <a:pt x="4287757" y="7278987"/>
                      <a:pt x="213053" y="6627099"/>
                      <a:pt x="8050" y="4301366"/>
                    </a:cubicBezTo>
                    <a:cubicBezTo>
                      <a:pt x="-105603" y="3004306"/>
                      <a:pt x="1007402" y="1355500"/>
                      <a:pt x="1882102" y="785136"/>
                    </a:cubicBezTo>
                    <a:close/>
                  </a:path>
                </a:pathLst>
              </a:custGeom>
              <a:gradFill>
                <a:gsLst>
                  <a:gs pos="35000">
                    <a:srgbClr val="4162FF">
                      <a:alpha val="26000"/>
                    </a:srgbClr>
                  </a:gs>
                  <a:gs pos="100000">
                    <a:srgbClr val="000000">
                      <a:alpha val="26000"/>
                    </a:srgbClr>
                  </a:gs>
                </a:gsLst>
                <a:lin ang="528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FA248FB1-F042-43F2-A403-F9C733CC9916}"/>
                  </a:ext>
                </a:extLst>
              </p:cNvPr>
              <p:cNvSpPr/>
              <p:nvPr/>
            </p:nvSpPr>
            <p:spPr>
              <a:xfrm>
                <a:off x="9952786" y="-2126152"/>
                <a:ext cx="17702991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" name="Полилиния 4">
                <a:extLst>
                  <a:ext uri="{FF2B5EF4-FFF2-40B4-BE49-F238E27FC236}">
                    <a16:creationId xmlns:a16="http://schemas.microsoft.com/office/drawing/2014/main" xmlns="" id="{6420A979-C69A-7DAA-461A-803B3DB2B314}"/>
                  </a:ext>
                </a:extLst>
              </p:cNvPr>
              <p:cNvSpPr/>
              <p:nvPr/>
            </p:nvSpPr>
            <p:spPr>
              <a:xfrm>
                <a:off x="15309731" y="-3054838"/>
                <a:ext cx="13990611" cy="18476249"/>
              </a:xfrm>
              <a:custGeom>
                <a:avLst/>
                <a:gdLst>
                  <a:gd name="connsiteX0" fmla="*/ 2256468 w 10889413"/>
                  <a:gd name="connsiteY0" fmla="*/ 1169230 h 14380752"/>
                  <a:gd name="connsiteX1" fmla="*/ 1543692 w 10889413"/>
                  <a:gd name="connsiteY1" fmla="*/ 5769703 h 14380752"/>
                  <a:gd name="connsiteX2" fmla="*/ 1040809 w 10889413"/>
                  <a:gd name="connsiteY2" fmla="*/ 11815323 h 14380752"/>
                  <a:gd name="connsiteX3" fmla="*/ 9670492 w 10889413"/>
                  <a:gd name="connsiteY3" fmla="*/ 14084873 h 14380752"/>
                  <a:gd name="connsiteX4" fmla="*/ 9028903 w 10889413"/>
                  <a:gd name="connsiteY4" fmla="*/ 7489651 h 14380752"/>
                  <a:gd name="connsiteX5" fmla="*/ 6620192 w 10889413"/>
                  <a:gd name="connsiteY5" fmla="*/ 711228 h 14380752"/>
                  <a:gd name="connsiteX6" fmla="*/ 2256468 w 10889413"/>
                  <a:gd name="connsiteY6" fmla="*/ 1169230 h 143807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889413" h="14380752">
                    <a:moveTo>
                      <a:pt x="2256468" y="1169230"/>
                    </a:moveTo>
                    <a:cubicBezTo>
                      <a:pt x="1837907" y="2424460"/>
                      <a:pt x="3641384" y="3795106"/>
                      <a:pt x="1543692" y="5769703"/>
                    </a:cubicBezTo>
                    <a:cubicBezTo>
                      <a:pt x="201549" y="7032871"/>
                      <a:pt x="-881821" y="9311582"/>
                      <a:pt x="1040809" y="11815323"/>
                    </a:cubicBezTo>
                    <a:cubicBezTo>
                      <a:pt x="2963439" y="14319065"/>
                      <a:pt x="6034819" y="14787142"/>
                      <a:pt x="9670492" y="14084873"/>
                    </a:cubicBezTo>
                    <a:cubicBezTo>
                      <a:pt x="13306166" y="13382604"/>
                      <a:pt x="7501309" y="11245264"/>
                      <a:pt x="9028903" y="7489651"/>
                    </a:cubicBezTo>
                    <a:cubicBezTo>
                      <a:pt x="10556497" y="3734039"/>
                      <a:pt x="9100089" y="1779899"/>
                      <a:pt x="6620192" y="711228"/>
                    </a:cubicBezTo>
                    <a:cubicBezTo>
                      <a:pt x="4140296" y="-357442"/>
                      <a:pt x="2724827" y="-235308"/>
                      <a:pt x="2256468" y="1169230"/>
                    </a:cubicBezTo>
                    <a:close/>
                  </a:path>
                </a:pathLst>
              </a:custGeom>
              <a:gradFill>
                <a:gsLst>
                  <a:gs pos="26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1594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99" name="Группа 198">
              <a:extLst>
                <a:ext uri="{FF2B5EF4-FFF2-40B4-BE49-F238E27FC236}">
                  <a16:creationId xmlns:a16="http://schemas.microsoft.com/office/drawing/2014/main" xmlns="" id="{2962C72B-5A26-CBBD-AFB4-E62804C3AA0C}"/>
                </a:ext>
              </a:extLst>
            </p:cNvPr>
            <p:cNvGrpSpPr/>
            <p:nvPr/>
          </p:nvGrpSpPr>
          <p:grpSpPr>
            <a:xfrm>
              <a:off x="5831246" y="-2632193"/>
              <a:ext cx="20664439" cy="18388380"/>
              <a:chOff x="5831246" y="-2632193"/>
              <a:chExt cx="20664439" cy="18388380"/>
            </a:xfrm>
          </p:grpSpPr>
          <p:grpSp>
            <p:nvGrpSpPr>
              <p:cNvPr id="198" name="Группа 197">
                <a:extLst>
                  <a:ext uri="{FF2B5EF4-FFF2-40B4-BE49-F238E27FC236}">
                    <a16:creationId xmlns:a16="http://schemas.microsoft.com/office/drawing/2014/main" xmlns="" id="{D9D20CF2-79D7-BE10-1FCF-4710715ADEEE}"/>
                  </a:ext>
                </a:extLst>
              </p:cNvPr>
              <p:cNvGrpSpPr/>
              <p:nvPr/>
            </p:nvGrpSpPr>
            <p:grpSpPr>
              <a:xfrm>
                <a:off x="12588666" y="-2632193"/>
                <a:ext cx="13907019" cy="18388380"/>
                <a:chOff x="12588666" y="-2632193"/>
                <a:chExt cx="13907019" cy="18388380"/>
              </a:xfrm>
            </p:grpSpPr>
            <p:sp>
              <p:nvSpPr>
                <p:cNvPr id="12" name="Овал 11">
                  <a:extLst>
                    <a:ext uri="{FF2B5EF4-FFF2-40B4-BE49-F238E27FC236}">
                      <a16:creationId xmlns:a16="http://schemas.microsoft.com/office/drawing/2014/main" xmlns="" id="{6C68A703-D160-9EF5-51F7-6633AD3325C6}"/>
                    </a:ext>
                  </a:extLst>
                </p:cNvPr>
                <p:cNvSpPr/>
                <p:nvPr/>
              </p:nvSpPr>
              <p:spPr>
                <a:xfrm rot="4567511">
                  <a:off x="21158413" y="10418915"/>
                  <a:ext cx="5337272" cy="5337272"/>
                </a:xfrm>
                <a:prstGeom prst="ellipse">
                  <a:avLst/>
                </a:prstGeom>
                <a:pattFill prst="ltVert">
                  <a:fgClr>
                    <a:srgbClr val="D600F9"/>
                  </a:fgClr>
                  <a:bgClr>
                    <a:srgbClr val="560A97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3" name="Овал 12">
                  <a:extLst>
                    <a:ext uri="{FF2B5EF4-FFF2-40B4-BE49-F238E27FC236}">
                      <a16:creationId xmlns:a16="http://schemas.microsoft.com/office/drawing/2014/main" xmlns="" id="{1709DDFB-ECAB-EC8B-E551-514B25280151}"/>
                    </a:ext>
                  </a:extLst>
                </p:cNvPr>
                <p:cNvSpPr/>
                <p:nvPr/>
              </p:nvSpPr>
              <p:spPr>
                <a:xfrm rot="4567511">
                  <a:off x="16424749" y="7104906"/>
                  <a:ext cx="3774128" cy="3774128"/>
                </a:xfrm>
                <a:prstGeom prst="ellipse">
                  <a:avLst/>
                </a:prstGeom>
                <a:pattFill prst="ltVert">
                  <a:fgClr>
                    <a:srgbClr val="D600F9"/>
                  </a:fgClr>
                  <a:bgClr>
                    <a:srgbClr val="560A97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  <p:sp>
              <p:nvSpPr>
                <p:cNvPr id="14" name="Овал 13">
                  <a:extLst>
                    <a:ext uri="{FF2B5EF4-FFF2-40B4-BE49-F238E27FC236}">
                      <a16:creationId xmlns:a16="http://schemas.microsoft.com/office/drawing/2014/main" xmlns="" id="{EEA4A20D-B412-A3DF-DB50-645EB6C0BA5B}"/>
                    </a:ext>
                  </a:extLst>
                </p:cNvPr>
                <p:cNvSpPr/>
                <p:nvPr/>
              </p:nvSpPr>
              <p:spPr>
                <a:xfrm rot="4567511">
                  <a:off x="12588666" y="-2632193"/>
                  <a:ext cx="3774128" cy="3774128"/>
                </a:xfrm>
                <a:prstGeom prst="ellipse">
                  <a:avLst/>
                </a:prstGeom>
                <a:pattFill prst="ltVert">
                  <a:fgClr>
                    <a:srgbClr val="D600F9"/>
                  </a:fgClr>
                  <a:bgClr>
                    <a:srgbClr val="560A97"/>
                  </a:bgClr>
                </a:patt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ru-RU"/>
                </a:p>
              </p:txBody>
            </p:sp>
          </p:grpSp>
          <p:grpSp>
            <p:nvGrpSpPr>
              <p:cNvPr id="197" name="Группа 196">
                <a:extLst>
                  <a:ext uri="{FF2B5EF4-FFF2-40B4-BE49-F238E27FC236}">
                    <a16:creationId xmlns:a16="http://schemas.microsoft.com/office/drawing/2014/main" xmlns="" id="{99DBA47F-0BBE-B290-0A7E-3079A6DB82AE}"/>
                  </a:ext>
                </a:extLst>
              </p:cNvPr>
              <p:cNvGrpSpPr/>
              <p:nvPr/>
            </p:nvGrpSpPr>
            <p:grpSpPr>
              <a:xfrm>
                <a:off x="12467709" y="-1146994"/>
                <a:ext cx="12105158" cy="14279375"/>
                <a:chOff x="12467709" y="-1146994"/>
                <a:chExt cx="12105158" cy="14279375"/>
              </a:xfrm>
            </p:grpSpPr>
            <p:sp>
              <p:nvSpPr>
                <p:cNvPr id="189" name="Полилиния 188">
                  <a:extLst>
                    <a:ext uri="{FF2B5EF4-FFF2-40B4-BE49-F238E27FC236}">
                      <a16:creationId xmlns:a16="http://schemas.microsoft.com/office/drawing/2014/main" xmlns="" id="{32409C4C-C213-6A72-78D5-1E0ACBE80D19}"/>
                    </a:ext>
                  </a:extLst>
                </p:cNvPr>
                <p:cNvSpPr/>
                <p:nvPr/>
              </p:nvSpPr>
              <p:spPr>
                <a:xfrm>
                  <a:off x="12467709" y="11288223"/>
                  <a:ext cx="3118633" cy="1844158"/>
                </a:xfrm>
                <a:custGeom>
                  <a:avLst/>
                  <a:gdLst>
                    <a:gd name="connsiteX0" fmla="*/ 3046013 w 3118633"/>
                    <a:gd name="connsiteY0" fmla="*/ 1698226 h 1844158"/>
                    <a:gd name="connsiteX1" fmla="*/ 3118631 w 3118633"/>
                    <a:gd name="connsiteY1" fmla="*/ 1770800 h 1844158"/>
                    <a:gd name="connsiteX2" fmla="*/ 3046013 w 3118633"/>
                    <a:gd name="connsiteY2" fmla="*/ 1843374 h 1844158"/>
                    <a:gd name="connsiteX3" fmla="*/ 2973396 w 3118633"/>
                    <a:gd name="connsiteY3" fmla="*/ 1770800 h 1844158"/>
                    <a:gd name="connsiteX4" fmla="*/ 3046013 w 3118633"/>
                    <a:gd name="connsiteY4" fmla="*/ 1698226 h 1844158"/>
                    <a:gd name="connsiteX5" fmla="*/ 2621299 w 3118633"/>
                    <a:gd name="connsiteY5" fmla="*/ 1698226 h 1844158"/>
                    <a:gd name="connsiteX6" fmla="*/ 2693917 w 3118633"/>
                    <a:gd name="connsiteY6" fmla="*/ 1770800 h 1844158"/>
                    <a:gd name="connsiteX7" fmla="*/ 2621299 w 3118633"/>
                    <a:gd name="connsiteY7" fmla="*/ 1843374 h 1844158"/>
                    <a:gd name="connsiteX8" fmla="*/ 2548682 w 3118633"/>
                    <a:gd name="connsiteY8" fmla="*/ 1770800 h 1844158"/>
                    <a:gd name="connsiteX9" fmla="*/ 2621299 w 3118633"/>
                    <a:gd name="connsiteY9" fmla="*/ 1698226 h 1844158"/>
                    <a:gd name="connsiteX10" fmla="*/ 2195803 w 3118633"/>
                    <a:gd name="connsiteY10" fmla="*/ 1698226 h 1844158"/>
                    <a:gd name="connsiteX11" fmla="*/ 2196587 w 3118633"/>
                    <a:gd name="connsiteY11" fmla="*/ 1698226 h 1844158"/>
                    <a:gd name="connsiteX12" fmla="*/ 2269204 w 3118633"/>
                    <a:gd name="connsiteY12" fmla="*/ 1770800 h 1844158"/>
                    <a:gd name="connsiteX13" fmla="*/ 2269203 w 3118633"/>
                    <a:gd name="connsiteY13" fmla="*/ 1770800 h 1844158"/>
                    <a:gd name="connsiteX14" fmla="*/ 2196585 w 3118633"/>
                    <a:gd name="connsiteY14" fmla="*/ 1844156 h 1844158"/>
                    <a:gd name="connsiteX15" fmla="*/ 2123185 w 3118633"/>
                    <a:gd name="connsiteY15" fmla="*/ 1771582 h 1844158"/>
                    <a:gd name="connsiteX16" fmla="*/ 2195803 w 3118633"/>
                    <a:gd name="connsiteY16" fmla="*/ 1698226 h 1844158"/>
                    <a:gd name="connsiteX17" fmla="*/ 1771087 w 3118633"/>
                    <a:gd name="connsiteY17" fmla="*/ 1698226 h 1844158"/>
                    <a:gd name="connsiteX18" fmla="*/ 1771871 w 3118633"/>
                    <a:gd name="connsiteY18" fmla="*/ 1698226 h 1844158"/>
                    <a:gd name="connsiteX19" fmla="*/ 1844488 w 3118633"/>
                    <a:gd name="connsiteY19" fmla="*/ 1770800 h 1844158"/>
                    <a:gd name="connsiteX20" fmla="*/ 1844487 w 3118633"/>
                    <a:gd name="connsiteY20" fmla="*/ 1770800 h 1844158"/>
                    <a:gd name="connsiteX21" fmla="*/ 1771869 w 3118633"/>
                    <a:gd name="connsiteY21" fmla="*/ 1844156 h 1844158"/>
                    <a:gd name="connsiteX22" fmla="*/ 1698469 w 3118633"/>
                    <a:gd name="connsiteY22" fmla="*/ 1771582 h 1844158"/>
                    <a:gd name="connsiteX23" fmla="*/ 1771087 w 3118633"/>
                    <a:gd name="connsiteY23" fmla="*/ 1698226 h 1844158"/>
                    <a:gd name="connsiteX24" fmla="*/ 1346763 w 3118633"/>
                    <a:gd name="connsiteY24" fmla="*/ 1698226 h 1844158"/>
                    <a:gd name="connsiteX25" fmla="*/ 1419773 w 3118633"/>
                    <a:gd name="connsiteY25" fmla="*/ 1770800 h 1844158"/>
                    <a:gd name="connsiteX26" fmla="*/ 1347157 w 3118633"/>
                    <a:gd name="connsiteY26" fmla="*/ 1844157 h 1844158"/>
                    <a:gd name="connsiteX27" fmla="*/ 1273755 w 3118633"/>
                    <a:gd name="connsiteY27" fmla="*/ 1771584 h 1844158"/>
                    <a:gd name="connsiteX28" fmla="*/ 1346372 w 3118633"/>
                    <a:gd name="connsiteY28" fmla="*/ 1698227 h 1844158"/>
                    <a:gd name="connsiteX29" fmla="*/ 1346763 w 3118633"/>
                    <a:gd name="connsiteY29" fmla="*/ 1698226 h 1844158"/>
                    <a:gd name="connsiteX30" fmla="*/ 922833 w 3118633"/>
                    <a:gd name="connsiteY30" fmla="*/ 1698226 h 1844158"/>
                    <a:gd name="connsiteX31" fmla="*/ 995843 w 3118633"/>
                    <a:gd name="connsiteY31" fmla="*/ 1770800 h 1844158"/>
                    <a:gd name="connsiteX32" fmla="*/ 923227 w 3118633"/>
                    <a:gd name="connsiteY32" fmla="*/ 1844157 h 1844158"/>
                    <a:gd name="connsiteX33" fmla="*/ 849825 w 3118633"/>
                    <a:gd name="connsiteY33" fmla="*/ 1771584 h 1844158"/>
                    <a:gd name="connsiteX34" fmla="*/ 922442 w 3118633"/>
                    <a:gd name="connsiteY34" fmla="*/ 1698227 h 1844158"/>
                    <a:gd name="connsiteX35" fmla="*/ 922833 w 3118633"/>
                    <a:gd name="connsiteY35" fmla="*/ 1698226 h 1844158"/>
                    <a:gd name="connsiteX36" fmla="*/ 497331 w 3118633"/>
                    <a:gd name="connsiteY36" fmla="*/ 1698226 h 1844158"/>
                    <a:gd name="connsiteX37" fmla="*/ 569949 w 3118633"/>
                    <a:gd name="connsiteY37" fmla="*/ 1770800 h 1844158"/>
                    <a:gd name="connsiteX38" fmla="*/ 497331 w 3118633"/>
                    <a:gd name="connsiteY38" fmla="*/ 1843374 h 1844158"/>
                    <a:gd name="connsiteX39" fmla="*/ 424714 w 3118633"/>
                    <a:gd name="connsiteY39" fmla="*/ 1770800 h 1844158"/>
                    <a:gd name="connsiteX40" fmla="*/ 497331 w 3118633"/>
                    <a:gd name="connsiteY40" fmla="*/ 1698226 h 1844158"/>
                    <a:gd name="connsiteX41" fmla="*/ 72617 w 3118633"/>
                    <a:gd name="connsiteY41" fmla="*/ 1698226 h 1844158"/>
                    <a:gd name="connsiteX42" fmla="*/ 145235 w 3118633"/>
                    <a:gd name="connsiteY42" fmla="*/ 1770800 h 1844158"/>
                    <a:gd name="connsiteX43" fmla="*/ 72617 w 3118633"/>
                    <a:gd name="connsiteY43" fmla="*/ 1843374 h 1844158"/>
                    <a:gd name="connsiteX44" fmla="*/ 0 w 3118633"/>
                    <a:gd name="connsiteY44" fmla="*/ 1770800 h 1844158"/>
                    <a:gd name="connsiteX45" fmla="*/ 72617 w 3118633"/>
                    <a:gd name="connsiteY45" fmla="*/ 1698226 h 1844158"/>
                    <a:gd name="connsiteX46" fmla="*/ 3046013 w 3118633"/>
                    <a:gd name="connsiteY46" fmla="*/ 1273767 h 1844158"/>
                    <a:gd name="connsiteX47" fmla="*/ 3118631 w 3118633"/>
                    <a:gd name="connsiteY47" fmla="*/ 1346341 h 1844158"/>
                    <a:gd name="connsiteX48" fmla="*/ 3046013 w 3118633"/>
                    <a:gd name="connsiteY48" fmla="*/ 1418915 h 1844158"/>
                    <a:gd name="connsiteX49" fmla="*/ 2973396 w 3118633"/>
                    <a:gd name="connsiteY49" fmla="*/ 1346341 h 1844158"/>
                    <a:gd name="connsiteX50" fmla="*/ 3046013 w 3118633"/>
                    <a:gd name="connsiteY50" fmla="*/ 1273767 h 1844158"/>
                    <a:gd name="connsiteX51" fmla="*/ 2621299 w 3118633"/>
                    <a:gd name="connsiteY51" fmla="*/ 1273767 h 1844158"/>
                    <a:gd name="connsiteX52" fmla="*/ 2693917 w 3118633"/>
                    <a:gd name="connsiteY52" fmla="*/ 1346341 h 1844158"/>
                    <a:gd name="connsiteX53" fmla="*/ 2621299 w 3118633"/>
                    <a:gd name="connsiteY53" fmla="*/ 1418915 h 1844158"/>
                    <a:gd name="connsiteX54" fmla="*/ 2548682 w 3118633"/>
                    <a:gd name="connsiteY54" fmla="*/ 1346341 h 1844158"/>
                    <a:gd name="connsiteX55" fmla="*/ 2621299 w 3118633"/>
                    <a:gd name="connsiteY55" fmla="*/ 1273767 h 1844158"/>
                    <a:gd name="connsiteX56" fmla="*/ 2195803 w 3118633"/>
                    <a:gd name="connsiteY56" fmla="*/ 1273767 h 1844158"/>
                    <a:gd name="connsiteX57" fmla="*/ 2196587 w 3118633"/>
                    <a:gd name="connsiteY57" fmla="*/ 1273767 h 1844158"/>
                    <a:gd name="connsiteX58" fmla="*/ 2269204 w 3118633"/>
                    <a:gd name="connsiteY58" fmla="*/ 1346341 h 1844158"/>
                    <a:gd name="connsiteX59" fmla="*/ 2269203 w 3118633"/>
                    <a:gd name="connsiteY59" fmla="*/ 1346341 h 1844158"/>
                    <a:gd name="connsiteX60" fmla="*/ 2196585 w 3118633"/>
                    <a:gd name="connsiteY60" fmla="*/ 1419697 h 1844158"/>
                    <a:gd name="connsiteX61" fmla="*/ 2123185 w 3118633"/>
                    <a:gd name="connsiteY61" fmla="*/ 1347123 h 1844158"/>
                    <a:gd name="connsiteX62" fmla="*/ 2195803 w 3118633"/>
                    <a:gd name="connsiteY62" fmla="*/ 1273767 h 1844158"/>
                    <a:gd name="connsiteX63" fmla="*/ 1771087 w 3118633"/>
                    <a:gd name="connsiteY63" fmla="*/ 1273767 h 1844158"/>
                    <a:gd name="connsiteX64" fmla="*/ 1771871 w 3118633"/>
                    <a:gd name="connsiteY64" fmla="*/ 1273767 h 1844158"/>
                    <a:gd name="connsiteX65" fmla="*/ 1844488 w 3118633"/>
                    <a:gd name="connsiteY65" fmla="*/ 1346341 h 1844158"/>
                    <a:gd name="connsiteX66" fmla="*/ 1844487 w 3118633"/>
                    <a:gd name="connsiteY66" fmla="*/ 1346341 h 1844158"/>
                    <a:gd name="connsiteX67" fmla="*/ 1771869 w 3118633"/>
                    <a:gd name="connsiteY67" fmla="*/ 1419697 h 1844158"/>
                    <a:gd name="connsiteX68" fmla="*/ 1698469 w 3118633"/>
                    <a:gd name="connsiteY68" fmla="*/ 1347123 h 1844158"/>
                    <a:gd name="connsiteX69" fmla="*/ 1771087 w 3118633"/>
                    <a:gd name="connsiteY69" fmla="*/ 1273767 h 1844158"/>
                    <a:gd name="connsiteX70" fmla="*/ 1346763 w 3118633"/>
                    <a:gd name="connsiteY70" fmla="*/ 1273767 h 1844158"/>
                    <a:gd name="connsiteX71" fmla="*/ 1419773 w 3118633"/>
                    <a:gd name="connsiteY71" fmla="*/ 1346341 h 1844158"/>
                    <a:gd name="connsiteX72" fmla="*/ 1347157 w 3118633"/>
                    <a:gd name="connsiteY72" fmla="*/ 1419698 h 1844158"/>
                    <a:gd name="connsiteX73" fmla="*/ 1273755 w 3118633"/>
                    <a:gd name="connsiteY73" fmla="*/ 1347125 h 1844158"/>
                    <a:gd name="connsiteX74" fmla="*/ 1346372 w 3118633"/>
                    <a:gd name="connsiteY74" fmla="*/ 1273768 h 1844158"/>
                    <a:gd name="connsiteX75" fmla="*/ 1346763 w 3118633"/>
                    <a:gd name="connsiteY75" fmla="*/ 1273767 h 1844158"/>
                    <a:gd name="connsiteX76" fmla="*/ 922833 w 3118633"/>
                    <a:gd name="connsiteY76" fmla="*/ 1273767 h 1844158"/>
                    <a:gd name="connsiteX77" fmla="*/ 995843 w 3118633"/>
                    <a:gd name="connsiteY77" fmla="*/ 1346341 h 1844158"/>
                    <a:gd name="connsiteX78" fmla="*/ 923227 w 3118633"/>
                    <a:gd name="connsiteY78" fmla="*/ 1419698 h 1844158"/>
                    <a:gd name="connsiteX79" fmla="*/ 849825 w 3118633"/>
                    <a:gd name="connsiteY79" fmla="*/ 1347125 h 1844158"/>
                    <a:gd name="connsiteX80" fmla="*/ 922442 w 3118633"/>
                    <a:gd name="connsiteY80" fmla="*/ 1273768 h 1844158"/>
                    <a:gd name="connsiteX81" fmla="*/ 922833 w 3118633"/>
                    <a:gd name="connsiteY81" fmla="*/ 1273767 h 1844158"/>
                    <a:gd name="connsiteX82" fmla="*/ 497331 w 3118633"/>
                    <a:gd name="connsiteY82" fmla="*/ 1273767 h 1844158"/>
                    <a:gd name="connsiteX83" fmla="*/ 569949 w 3118633"/>
                    <a:gd name="connsiteY83" fmla="*/ 1346341 h 1844158"/>
                    <a:gd name="connsiteX84" fmla="*/ 497331 w 3118633"/>
                    <a:gd name="connsiteY84" fmla="*/ 1418915 h 1844158"/>
                    <a:gd name="connsiteX85" fmla="*/ 424714 w 3118633"/>
                    <a:gd name="connsiteY85" fmla="*/ 1346341 h 1844158"/>
                    <a:gd name="connsiteX86" fmla="*/ 497331 w 3118633"/>
                    <a:gd name="connsiteY86" fmla="*/ 1273767 h 1844158"/>
                    <a:gd name="connsiteX87" fmla="*/ 72617 w 3118633"/>
                    <a:gd name="connsiteY87" fmla="*/ 1273767 h 1844158"/>
                    <a:gd name="connsiteX88" fmla="*/ 145235 w 3118633"/>
                    <a:gd name="connsiteY88" fmla="*/ 1346341 h 1844158"/>
                    <a:gd name="connsiteX89" fmla="*/ 72617 w 3118633"/>
                    <a:gd name="connsiteY89" fmla="*/ 1418915 h 1844158"/>
                    <a:gd name="connsiteX90" fmla="*/ 0 w 3118633"/>
                    <a:gd name="connsiteY90" fmla="*/ 1346341 h 1844158"/>
                    <a:gd name="connsiteX91" fmla="*/ 72617 w 3118633"/>
                    <a:gd name="connsiteY91" fmla="*/ 1273767 h 1844158"/>
                    <a:gd name="connsiteX92" fmla="*/ 2195803 w 3118633"/>
                    <a:gd name="connsiteY92" fmla="*/ 849310 h 1844158"/>
                    <a:gd name="connsiteX93" fmla="*/ 2196587 w 3118633"/>
                    <a:gd name="connsiteY93" fmla="*/ 849310 h 1844158"/>
                    <a:gd name="connsiteX94" fmla="*/ 2269204 w 3118633"/>
                    <a:gd name="connsiteY94" fmla="*/ 921884 h 1844158"/>
                    <a:gd name="connsiteX95" fmla="*/ 2269203 w 3118633"/>
                    <a:gd name="connsiteY95" fmla="*/ 921884 h 1844158"/>
                    <a:gd name="connsiteX96" fmla="*/ 2196585 w 3118633"/>
                    <a:gd name="connsiteY96" fmla="*/ 995240 h 1844158"/>
                    <a:gd name="connsiteX97" fmla="*/ 2123185 w 3118633"/>
                    <a:gd name="connsiteY97" fmla="*/ 922666 h 1844158"/>
                    <a:gd name="connsiteX98" fmla="*/ 2195803 w 3118633"/>
                    <a:gd name="connsiteY98" fmla="*/ 849310 h 1844158"/>
                    <a:gd name="connsiteX99" fmla="*/ 1771087 w 3118633"/>
                    <a:gd name="connsiteY99" fmla="*/ 849310 h 1844158"/>
                    <a:gd name="connsiteX100" fmla="*/ 1771871 w 3118633"/>
                    <a:gd name="connsiteY100" fmla="*/ 849310 h 1844158"/>
                    <a:gd name="connsiteX101" fmla="*/ 1844488 w 3118633"/>
                    <a:gd name="connsiteY101" fmla="*/ 921884 h 1844158"/>
                    <a:gd name="connsiteX102" fmla="*/ 1844487 w 3118633"/>
                    <a:gd name="connsiteY102" fmla="*/ 921884 h 1844158"/>
                    <a:gd name="connsiteX103" fmla="*/ 1771869 w 3118633"/>
                    <a:gd name="connsiteY103" fmla="*/ 995240 h 1844158"/>
                    <a:gd name="connsiteX104" fmla="*/ 1698469 w 3118633"/>
                    <a:gd name="connsiteY104" fmla="*/ 922666 h 1844158"/>
                    <a:gd name="connsiteX105" fmla="*/ 1771087 w 3118633"/>
                    <a:gd name="connsiteY105" fmla="*/ 849310 h 1844158"/>
                    <a:gd name="connsiteX106" fmla="*/ 1346763 w 3118633"/>
                    <a:gd name="connsiteY106" fmla="*/ 849310 h 1844158"/>
                    <a:gd name="connsiteX107" fmla="*/ 1419773 w 3118633"/>
                    <a:gd name="connsiteY107" fmla="*/ 921490 h 1844158"/>
                    <a:gd name="connsiteX108" fmla="*/ 1419774 w 3118633"/>
                    <a:gd name="connsiteY108" fmla="*/ 921884 h 1844158"/>
                    <a:gd name="connsiteX109" fmla="*/ 1419773 w 3118633"/>
                    <a:gd name="connsiteY109" fmla="*/ 921884 h 1844158"/>
                    <a:gd name="connsiteX110" fmla="*/ 1347157 w 3118633"/>
                    <a:gd name="connsiteY110" fmla="*/ 995241 h 1844158"/>
                    <a:gd name="connsiteX111" fmla="*/ 1273755 w 3118633"/>
                    <a:gd name="connsiteY111" fmla="*/ 922668 h 1844158"/>
                    <a:gd name="connsiteX112" fmla="*/ 1346372 w 3118633"/>
                    <a:gd name="connsiteY112" fmla="*/ 849312 h 1844158"/>
                    <a:gd name="connsiteX113" fmla="*/ 1346763 w 3118633"/>
                    <a:gd name="connsiteY113" fmla="*/ 849310 h 1844158"/>
                    <a:gd name="connsiteX114" fmla="*/ 922833 w 3118633"/>
                    <a:gd name="connsiteY114" fmla="*/ 849310 h 1844158"/>
                    <a:gd name="connsiteX115" fmla="*/ 995843 w 3118633"/>
                    <a:gd name="connsiteY115" fmla="*/ 921490 h 1844158"/>
                    <a:gd name="connsiteX116" fmla="*/ 995844 w 3118633"/>
                    <a:gd name="connsiteY116" fmla="*/ 921884 h 1844158"/>
                    <a:gd name="connsiteX117" fmla="*/ 995843 w 3118633"/>
                    <a:gd name="connsiteY117" fmla="*/ 921884 h 1844158"/>
                    <a:gd name="connsiteX118" fmla="*/ 923227 w 3118633"/>
                    <a:gd name="connsiteY118" fmla="*/ 995241 h 1844158"/>
                    <a:gd name="connsiteX119" fmla="*/ 849825 w 3118633"/>
                    <a:gd name="connsiteY119" fmla="*/ 922668 h 1844158"/>
                    <a:gd name="connsiteX120" fmla="*/ 922442 w 3118633"/>
                    <a:gd name="connsiteY120" fmla="*/ 849312 h 1844158"/>
                    <a:gd name="connsiteX121" fmla="*/ 922833 w 3118633"/>
                    <a:gd name="connsiteY121" fmla="*/ 849310 h 1844158"/>
                    <a:gd name="connsiteX122" fmla="*/ 3046013 w 3118633"/>
                    <a:gd name="connsiteY122" fmla="*/ 849309 h 1844158"/>
                    <a:gd name="connsiteX123" fmla="*/ 3118631 w 3118633"/>
                    <a:gd name="connsiteY123" fmla="*/ 921883 h 1844158"/>
                    <a:gd name="connsiteX124" fmla="*/ 3046013 w 3118633"/>
                    <a:gd name="connsiteY124" fmla="*/ 994457 h 1844158"/>
                    <a:gd name="connsiteX125" fmla="*/ 2973396 w 3118633"/>
                    <a:gd name="connsiteY125" fmla="*/ 921883 h 1844158"/>
                    <a:gd name="connsiteX126" fmla="*/ 3046013 w 3118633"/>
                    <a:gd name="connsiteY126" fmla="*/ 849309 h 1844158"/>
                    <a:gd name="connsiteX127" fmla="*/ 2621299 w 3118633"/>
                    <a:gd name="connsiteY127" fmla="*/ 849309 h 1844158"/>
                    <a:gd name="connsiteX128" fmla="*/ 2693917 w 3118633"/>
                    <a:gd name="connsiteY128" fmla="*/ 921883 h 1844158"/>
                    <a:gd name="connsiteX129" fmla="*/ 2621299 w 3118633"/>
                    <a:gd name="connsiteY129" fmla="*/ 994457 h 1844158"/>
                    <a:gd name="connsiteX130" fmla="*/ 2548682 w 3118633"/>
                    <a:gd name="connsiteY130" fmla="*/ 921883 h 1844158"/>
                    <a:gd name="connsiteX131" fmla="*/ 2621299 w 3118633"/>
                    <a:gd name="connsiteY131" fmla="*/ 849309 h 1844158"/>
                    <a:gd name="connsiteX132" fmla="*/ 497331 w 3118633"/>
                    <a:gd name="connsiteY132" fmla="*/ 849309 h 1844158"/>
                    <a:gd name="connsiteX133" fmla="*/ 569949 w 3118633"/>
                    <a:gd name="connsiteY133" fmla="*/ 921883 h 1844158"/>
                    <a:gd name="connsiteX134" fmla="*/ 497331 w 3118633"/>
                    <a:gd name="connsiteY134" fmla="*/ 994457 h 1844158"/>
                    <a:gd name="connsiteX135" fmla="*/ 424714 w 3118633"/>
                    <a:gd name="connsiteY135" fmla="*/ 921883 h 1844158"/>
                    <a:gd name="connsiteX136" fmla="*/ 497331 w 3118633"/>
                    <a:gd name="connsiteY136" fmla="*/ 849309 h 1844158"/>
                    <a:gd name="connsiteX137" fmla="*/ 72617 w 3118633"/>
                    <a:gd name="connsiteY137" fmla="*/ 849309 h 1844158"/>
                    <a:gd name="connsiteX138" fmla="*/ 145235 w 3118633"/>
                    <a:gd name="connsiteY138" fmla="*/ 921883 h 1844158"/>
                    <a:gd name="connsiteX139" fmla="*/ 72617 w 3118633"/>
                    <a:gd name="connsiteY139" fmla="*/ 994457 h 1844158"/>
                    <a:gd name="connsiteX140" fmla="*/ 0 w 3118633"/>
                    <a:gd name="connsiteY140" fmla="*/ 921883 h 1844158"/>
                    <a:gd name="connsiteX141" fmla="*/ 72617 w 3118633"/>
                    <a:gd name="connsiteY141" fmla="*/ 849309 h 1844158"/>
                    <a:gd name="connsiteX142" fmla="*/ 2195803 w 3118633"/>
                    <a:gd name="connsiteY142" fmla="*/ 424851 h 1844158"/>
                    <a:gd name="connsiteX143" fmla="*/ 2196587 w 3118633"/>
                    <a:gd name="connsiteY143" fmla="*/ 424851 h 1844158"/>
                    <a:gd name="connsiteX144" fmla="*/ 2269204 w 3118633"/>
                    <a:gd name="connsiteY144" fmla="*/ 497425 h 1844158"/>
                    <a:gd name="connsiteX145" fmla="*/ 2269203 w 3118633"/>
                    <a:gd name="connsiteY145" fmla="*/ 497425 h 1844158"/>
                    <a:gd name="connsiteX146" fmla="*/ 2196585 w 3118633"/>
                    <a:gd name="connsiteY146" fmla="*/ 570781 h 1844158"/>
                    <a:gd name="connsiteX147" fmla="*/ 2123185 w 3118633"/>
                    <a:gd name="connsiteY147" fmla="*/ 498207 h 1844158"/>
                    <a:gd name="connsiteX148" fmla="*/ 2195803 w 3118633"/>
                    <a:gd name="connsiteY148" fmla="*/ 424851 h 1844158"/>
                    <a:gd name="connsiteX149" fmla="*/ 1771087 w 3118633"/>
                    <a:gd name="connsiteY149" fmla="*/ 424851 h 1844158"/>
                    <a:gd name="connsiteX150" fmla="*/ 1771871 w 3118633"/>
                    <a:gd name="connsiteY150" fmla="*/ 424851 h 1844158"/>
                    <a:gd name="connsiteX151" fmla="*/ 1844488 w 3118633"/>
                    <a:gd name="connsiteY151" fmla="*/ 497425 h 1844158"/>
                    <a:gd name="connsiteX152" fmla="*/ 1844487 w 3118633"/>
                    <a:gd name="connsiteY152" fmla="*/ 497425 h 1844158"/>
                    <a:gd name="connsiteX153" fmla="*/ 1771869 w 3118633"/>
                    <a:gd name="connsiteY153" fmla="*/ 570781 h 1844158"/>
                    <a:gd name="connsiteX154" fmla="*/ 1698469 w 3118633"/>
                    <a:gd name="connsiteY154" fmla="*/ 498207 h 1844158"/>
                    <a:gd name="connsiteX155" fmla="*/ 1771087 w 3118633"/>
                    <a:gd name="connsiteY155" fmla="*/ 424851 h 1844158"/>
                    <a:gd name="connsiteX156" fmla="*/ 1346763 w 3118633"/>
                    <a:gd name="connsiteY156" fmla="*/ 424851 h 1844158"/>
                    <a:gd name="connsiteX157" fmla="*/ 1419773 w 3118633"/>
                    <a:gd name="connsiteY157" fmla="*/ 497031 h 1844158"/>
                    <a:gd name="connsiteX158" fmla="*/ 1419774 w 3118633"/>
                    <a:gd name="connsiteY158" fmla="*/ 497425 h 1844158"/>
                    <a:gd name="connsiteX159" fmla="*/ 1419773 w 3118633"/>
                    <a:gd name="connsiteY159" fmla="*/ 497425 h 1844158"/>
                    <a:gd name="connsiteX160" fmla="*/ 1347157 w 3118633"/>
                    <a:gd name="connsiteY160" fmla="*/ 570782 h 1844158"/>
                    <a:gd name="connsiteX161" fmla="*/ 1273755 w 3118633"/>
                    <a:gd name="connsiteY161" fmla="*/ 498209 h 1844158"/>
                    <a:gd name="connsiteX162" fmla="*/ 1346372 w 3118633"/>
                    <a:gd name="connsiteY162" fmla="*/ 424853 h 1844158"/>
                    <a:gd name="connsiteX163" fmla="*/ 1346763 w 3118633"/>
                    <a:gd name="connsiteY163" fmla="*/ 424851 h 1844158"/>
                    <a:gd name="connsiteX164" fmla="*/ 922833 w 3118633"/>
                    <a:gd name="connsiteY164" fmla="*/ 424851 h 1844158"/>
                    <a:gd name="connsiteX165" fmla="*/ 995843 w 3118633"/>
                    <a:gd name="connsiteY165" fmla="*/ 497031 h 1844158"/>
                    <a:gd name="connsiteX166" fmla="*/ 995844 w 3118633"/>
                    <a:gd name="connsiteY166" fmla="*/ 497425 h 1844158"/>
                    <a:gd name="connsiteX167" fmla="*/ 995843 w 3118633"/>
                    <a:gd name="connsiteY167" fmla="*/ 497425 h 1844158"/>
                    <a:gd name="connsiteX168" fmla="*/ 923227 w 3118633"/>
                    <a:gd name="connsiteY168" fmla="*/ 570782 h 1844158"/>
                    <a:gd name="connsiteX169" fmla="*/ 849825 w 3118633"/>
                    <a:gd name="connsiteY169" fmla="*/ 498209 h 1844158"/>
                    <a:gd name="connsiteX170" fmla="*/ 922442 w 3118633"/>
                    <a:gd name="connsiteY170" fmla="*/ 424853 h 1844158"/>
                    <a:gd name="connsiteX171" fmla="*/ 922833 w 3118633"/>
                    <a:gd name="connsiteY171" fmla="*/ 424851 h 1844158"/>
                    <a:gd name="connsiteX172" fmla="*/ 3046013 w 3118633"/>
                    <a:gd name="connsiteY172" fmla="*/ 424850 h 1844158"/>
                    <a:gd name="connsiteX173" fmla="*/ 3118631 w 3118633"/>
                    <a:gd name="connsiteY173" fmla="*/ 497424 h 1844158"/>
                    <a:gd name="connsiteX174" fmla="*/ 3046013 w 3118633"/>
                    <a:gd name="connsiteY174" fmla="*/ 569998 h 1844158"/>
                    <a:gd name="connsiteX175" fmla="*/ 2973396 w 3118633"/>
                    <a:gd name="connsiteY175" fmla="*/ 497424 h 1844158"/>
                    <a:gd name="connsiteX176" fmla="*/ 3046013 w 3118633"/>
                    <a:gd name="connsiteY176" fmla="*/ 424850 h 1844158"/>
                    <a:gd name="connsiteX177" fmla="*/ 2621299 w 3118633"/>
                    <a:gd name="connsiteY177" fmla="*/ 424850 h 1844158"/>
                    <a:gd name="connsiteX178" fmla="*/ 2693917 w 3118633"/>
                    <a:gd name="connsiteY178" fmla="*/ 497424 h 1844158"/>
                    <a:gd name="connsiteX179" fmla="*/ 2621299 w 3118633"/>
                    <a:gd name="connsiteY179" fmla="*/ 569998 h 1844158"/>
                    <a:gd name="connsiteX180" fmla="*/ 2548682 w 3118633"/>
                    <a:gd name="connsiteY180" fmla="*/ 497424 h 1844158"/>
                    <a:gd name="connsiteX181" fmla="*/ 2621299 w 3118633"/>
                    <a:gd name="connsiteY181" fmla="*/ 424850 h 1844158"/>
                    <a:gd name="connsiteX182" fmla="*/ 497331 w 3118633"/>
                    <a:gd name="connsiteY182" fmla="*/ 424850 h 1844158"/>
                    <a:gd name="connsiteX183" fmla="*/ 569949 w 3118633"/>
                    <a:gd name="connsiteY183" fmla="*/ 497424 h 1844158"/>
                    <a:gd name="connsiteX184" fmla="*/ 497331 w 3118633"/>
                    <a:gd name="connsiteY184" fmla="*/ 569998 h 1844158"/>
                    <a:gd name="connsiteX185" fmla="*/ 424714 w 3118633"/>
                    <a:gd name="connsiteY185" fmla="*/ 497424 h 1844158"/>
                    <a:gd name="connsiteX186" fmla="*/ 497331 w 3118633"/>
                    <a:gd name="connsiteY186" fmla="*/ 424850 h 1844158"/>
                    <a:gd name="connsiteX187" fmla="*/ 72617 w 3118633"/>
                    <a:gd name="connsiteY187" fmla="*/ 424850 h 1844158"/>
                    <a:gd name="connsiteX188" fmla="*/ 145235 w 3118633"/>
                    <a:gd name="connsiteY188" fmla="*/ 497424 h 1844158"/>
                    <a:gd name="connsiteX189" fmla="*/ 72617 w 3118633"/>
                    <a:gd name="connsiteY189" fmla="*/ 569998 h 1844158"/>
                    <a:gd name="connsiteX190" fmla="*/ 0 w 3118633"/>
                    <a:gd name="connsiteY190" fmla="*/ 497424 h 1844158"/>
                    <a:gd name="connsiteX191" fmla="*/ 72617 w 3118633"/>
                    <a:gd name="connsiteY191" fmla="*/ 424850 h 1844158"/>
                    <a:gd name="connsiteX192" fmla="*/ 497334 w 3118633"/>
                    <a:gd name="connsiteY192" fmla="*/ 1961 h 1844158"/>
                    <a:gd name="connsiteX193" fmla="*/ 569952 w 3118633"/>
                    <a:gd name="connsiteY193" fmla="*/ 72965 h 1844158"/>
                    <a:gd name="connsiteX194" fmla="*/ 569950 w 3118633"/>
                    <a:gd name="connsiteY194" fmla="*/ 72965 h 1844158"/>
                    <a:gd name="connsiteX195" fmla="*/ 498920 w 3118633"/>
                    <a:gd name="connsiteY195" fmla="*/ 147091 h 1844158"/>
                    <a:gd name="connsiteX196" fmla="*/ 424749 w 3118633"/>
                    <a:gd name="connsiteY196" fmla="*/ 76104 h 1844158"/>
                    <a:gd name="connsiteX197" fmla="*/ 495779 w 3118633"/>
                    <a:gd name="connsiteY197" fmla="*/ 1978 h 1844158"/>
                    <a:gd name="connsiteX198" fmla="*/ 497334 w 3118633"/>
                    <a:gd name="connsiteY198" fmla="*/ 1961 h 1844158"/>
                    <a:gd name="connsiteX199" fmla="*/ 1346763 w 3118633"/>
                    <a:gd name="connsiteY199" fmla="*/ 1 h 1844158"/>
                    <a:gd name="connsiteX200" fmla="*/ 1419773 w 3118633"/>
                    <a:gd name="connsiteY200" fmla="*/ 72180 h 1844158"/>
                    <a:gd name="connsiteX201" fmla="*/ 1419773 w 3118633"/>
                    <a:gd name="connsiteY201" fmla="*/ 72967 h 1844158"/>
                    <a:gd name="connsiteX202" fmla="*/ 1346763 w 3118633"/>
                    <a:gd name="connsiteY202" fmla="*/ 145932 h 1844158"/>
                    <a:gd name="connsiteX203" fmla="*/ 1273754 w 3118633"/>
                    <a:gd name="connsiteY203" fmla="*/ 72967 h 1844158"/>
                    <a:gd name="connsiteX204" fmla="*/ 1346763 w 3118633"/>
                    <a:gd name="connsiteY204" fmla="*/ 1 h 1844158"/>
                    <a:gd name="connsiteX205" fmla="*/ 922833 w 3118633"/>
                    <a:gd name="connsiteY205" fmla="*/ 1 h 1844158"/>
                    <a:gd name="connsiteX206" fmla="*/ 995843 w 3118633"/>
                    <a:gd name="connsiteY206" fmla="*/ 72180 h 1844158"/>
                    <a:gd name="connsiteX207" fmla="*/ 995843 w 3118633"/>
                    <a:gd name="connsiteY207" fmla="*/ 72967 h 1844158"/>
                    <a:gd name="connsiteX208" fmla="*/ 922833 w 3118633"/>
                    <a:gd name="connsiteY208" fmla="*/ 145932 h 1844158"/>
                    <a:gd name="connsiteX209" fmla="*/ 849824 w 3118633"/>
                    <a:gd name="connsiteY209" fmla="*/ 72967 h 1844158"/>
                    <a:gd name="connsiteX210" fmla="*/ 922833 w 3118633"/>
                    <a:gd name="connsiteY210" fmla="*/ 1 h 1844158"/>
                    <a:gd name="connsiteX211" fmla="*/ 3046014 w 3118633"/>
                    <a:gd name="connsiteY211" fmla="*/ 0 h 1844158"/>
                    <a:gd name="connsiteX212" fmla="*/ 3118633 w 3118633"/>
                    <a:gd name="connsiteY212" fmla="*/ 72573 h 1844158"/>
                    <a:gd name="connsiteX213" fmla="*/ 3118632 w 3118633"/>
                    <a:gd name="connsiteY213" fmla="*/ 72967 h 1844158"/>
                    <a:gd name="connsiteX214" fmla="*/ 3045622 w 3118633"/>
                    <a:gd name="connsiteY214" fmla="*/ 145147 h 1844158"/>
                    <a:gd name="connsiteX215" fmla="*/ 2973399 w 3118633"/>
                    <a:gd name="connsiteY215" fmla="*/ 72181 h 1844158"/>
                    <a:gd name="connsiteX216" fmla="*/ 3046014 w 3118633"/>
                    <a:gd name="connsiteY216" fmla="*/ 0 h 1844158"/>
                    <a:gd name="connsiteX217" fmla="*/ 2621299 w 3118633"/>
                    <a:gd name="connsiteY217" fmla="*/ 0 h 1844158"/>
                    <a:gd name="connsiteX218" fmla="*/ 2693918 w 3118633"/>
                    <a:gd name="connsiteY218" fmla="*/ 72573 h 1844158"/>
                    <a:gd name="connsiteX219" fmla="*/ 2693917 w 3118633"/>
                    <a:gd name="connsiteY219" fmla="*/ 72967 h 1844158"/>
                    <a:gd name="connsiteX220" fmla="*/ 2620907 w 3118633"/>
                    <a:gd name="connsiteY220" fmla="*/ 145147 h 1844158"/>
                    <a:gd name="connsiteX221" fmla="*/ 2548684 w 3118633"/>
                    <a:gd name="connsiteY221" fmla="*/ 72181 h 1844158"/>
                    <a:gd name="connsiteX222" fmla="*/ 2621299 w 3118633"/>
                    <a:gd name="connsiteY222" fmla="*/ 0 h 1844158"/>
                    <a:gd name="connsiteX223" fmla="*/ 2196194 w 3118633"/>
                    <a:gd name="connsiteY223" fmla="*/ 0 h 1844158"/>
                    <a:gd name="connsiteX224" fmla="*/ 2196585 w 3118633"/>
                    <a:gd name="connsiteY224" fmla="*/ 1 h 1844158"/>
                    <a:gd name="connsiteX225" fmla="*/ 2269204 w 3118633"/>
                    <a:gd name="connsiteY225" fmla="*/ 72574 h 1844158"/>
                    <a:gd name="connsiteX226" fmla="*/ 2269203 w 3118633"/>
                    <a:gd name="connsiteY226" fmla="*/ 72969 h 1844158"/>
                    <a:gd name="connsiteX227" fmla="*/ 2269203 w 3118633"/>
                    <a:gd name="connsiteY227" fmla="*/ 72967 h 1844158"/>
                    <a:gd name="connsiteX228" fmla="*/ 2196192 w 3118633"/>
                    <a:gd name="connsiteY228" fmla="*/ 145932 h 1844158"/>
                    <a:gd name="connsiteX229" fmla="*/ 2123183 w 3118633"/>
                    <a:gd name="connsiteY229" fmla="*/ 72966 h 1844158"/>
                    <a:gd name="connsiteX230" fmla="*/ 2196194 w 3118633"/>
                    <a:gd name="connsiteY230" fmla="*/ 0 h 1844158"/>
                    <a:gd name="connsiteX231" fmla="*/ 1771478 w 3118633"/>
                    <a:gd name="connsiteY231" fmla="*/ 0 h 1844158"/>
                    <a:gd name="connsiteX232" fmla="*/ 1771869 w 3118633"/>
                    <a:gd name="connsiteY232" fmla="*/ 1 h 1844158"/>
                    <a:gd name="connsiteX233" fmla="*/ 1844488 w 3118633"/>
                    <a:gd name="connsiteY233" fmla="*/ 72574 h 1844158"/>
                    <a:gd name="connsiteX234" fmla="*/ 1844487 w 3118633"/>
                    <a:gd name="connsiteY234" fmla="*/ 72969 h 1844158"/>
                    <a:gd name="connsiteX235" fmla="*/ 1844487 w 3118633"/>
                    <a:gd name="connsiteY235" fmla="*/ 72967 h 1844158"/>
                    <a:gd name="connsiteX236" fmla="*/ 1771476 w 3118633"/>
                    <a:gd name="connsiteY236" fmla="*/ 145932 h 1844158"/>
                    <a:gd name="connsiteX237" fmla="*/ 1698467 w 3118633"/>
                    <a:gd name="connsiteY237" fmla="*/ 72966 h 1844158"/>
                    <a:gd name="connsiteX238" fmla="*/ 1771478 w 3118633"/>
                    <a:gd name="connsiteY238" fmla="*/ 0 h 1844158"/>
                    <a:gd name="connsiteX239" fmla="*/ 72617 w 3118633"/>
                    <a:gd name="connsiteY239" fmla="*/ 0 h 1844158"/>
                    <a:gd name="connsiteX240" fmla="*/ 145236 w 3118633"/>
                    <a:gd name="connsiteY240" fmla="*/ 72573 h 1844158"/>
                    <a:gd name="connsiteX241" fmla="*/ 145235 w 3118633"/>
                    <a:gd name="connsiteY241" fmla="*/ 72967 h 1844158"/>
                    <a:gd name="connsiteX242" fmla="*/ 72225 w 3118633"/>
                    <a:gd name="connsiteY242" fmla="*/ 145147 h 1844158"/>
                    <a:gd name="connsiteX243" fmla="*/ 2 w 3118633"/>
                    <a:gd name="connsiteY243" fmla="*/ 72181 h 1844158"/>
                    <a:gd name="connsiteX244" fmla="*/ 72617 w 3118633"/>
                    <a:gd name="connsiteY244" fmla="*/ 0 h 1844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</a:cxnLst>
                  <a:rect l="l" t="t" r="r" b="b"/>
                  <a:pathLst>
                    <a:path w="3118633" h="1844158">
                      <a:moveTo>
                        <a:pt x="3046013" y="1698226"/>
                      </a:moveTo>
                      <a:cubicBezTo>
                        <a:pt x="3086119" y="1698226"/>
                        <a:pt x="3118631" y="1730718"/>
                        <a:pt x="3118631" y="1770800"/>
                      </a:cubicBezTo>
                      <a:cubicBezTo>
                        <a:pt x="3118631" y="1810882"/>
                        <a:pt x="3086119" y="1843374"/>
                        <a:pt x="3046013" y="1843374"/>
                      </a:cubicBezTo>
                      <a:cubicBezTo>
                        <a:pt x="3005908" y="1843374"/>
                        <a:pt x="2973396" y="1810882"/>
                        <a:pt x="2973396" y="1770800"/>
                      </a:cubicBezTo>
                      <a:cubicBezTo>
                        <a:pt x="2973396" y="1730718"/>
                        <a:pt x="3005908" y="1698226"/>
                        <a:pt x="3046013" y="1698226"/>
                      </a:cubicBezTo>
                      <a:close/>
                      <a:moveTo>
                        <a:pt x="2621299" y="1698226"/>
                      </a:moveTo>
                      <a:cubicBezTo>
                        <a:pt x="2661405" y="1698226"/>
                        <a:pt x="2693917" y="1730718"/>
                        <a:pt x="2693917" y="1770800"/>
                      </a:cubicBezTo>
                      <a:cubicBezTo>
                        <a:pt x="2693917" y="1810882"/>
                        <a:pt x="2661405" y="1843374"/>
                        <a:pt x="2621299" y="1843374"/>
                      </a:cubicBezTo>
                      <a:cubicBezTo>
                        <a:pt x="2581194" y="1843374"/>
                        <a:pt x="2548682" y="1810882"/>
                        <a:pt x="2548682" y="1770800"/>
                      </a:cubicBezTo>
                      <a:cubicBezTo>
                        <a:pt x="2548682" y="1730718"/>
                        <a:pt x="2581194" y="1698226"/>
                        <a:pt x="2621299" y="1698226"/>
                      </a:cubicBezTo>
                      <a:close/>
                      <a:moveTo>
                        <a:pt x="2195803" y="1698226"/>
                      </a:moveTo>
                      <a:cubicBezTo>
                        <a:pt x="2196064" y="1698225"/>
                        <a:pt x="2196326" y="1698225"/>
                        <a:pt x="2196587" y="1698226"/>
                      </a:cubicBezTo>
                      <a:cubicBezTo>
                        <a:pt x="2236691" y="1698226"/>
                        <a:pt x="2269204" y="1730719"/>
                        <a:pt x="2269204" y="1770800"/>
                      </a:cubicBezTo>
                      <a:lnTo>
                        <a:pt x="2269203" y="1770800"/>
                      </a:lnTo>
                      <a:cubicBezTo>
                        <a:pt x="2269419" y="1811097"/>
                        <a:pt x="2236907" y="1843941"/>
                        <a:pt x="2196585" y="1844156"/>
                      </a:cubicBezTo>
                      <a:cubicBezTo>
                        <a:pt x="2156263" y="1844372"/>
                        <a:pt x="2123401" y="1811880"/>
                        <a:pt x="2123185" y="1771582"/>
                      </a:cubicBezTo>
                      <a:cubicBezTo>
                        <a:pt x="2122969" y="1731285"/>
                        <a:pt x="2155481" y="1698441"/>
                        <a:pt x="2195803" y="1698226"/>
                      </a:cubicBezTo>
                      <a:close/>
                      <a:moveTo>
                        <a:pt x="1771087" y="1698226"/>
                      </a:moveTo>
                      <a:cubicBezTo>
                        <a:pt x="1771348" y="1698225"/>
                        <a:pt x="1771610" y="1698225"/>
                        <a:pt x="1771871" y="1698226"/>
                      </a:cubicBezTo>
                      <a:cubicBezTo>
                        <a:pt x="1811975" y="1698226"/>
                        <a:pt x="1844488" y="1730719"/>
                        <a:pt x="1844488" y="1770800"/>
                      </a:cubicBezTo>
                      <a:lnTo>
                        <a:pt x="1844487" y="1770800"/>
                      </a:lnTo>
                      <a:cubicBezTo>
                        <a:pt x="1844703" y="1811097"/>
                        <a:pt x="1812191" y="1843941"/>
                        <a:pt x="1771869" y="1844156"/>
                      </a:cubicBezTo>
                      <a:cubicBezTo>
                        <a:pt x="1731547" y="1844372"/>
                        <a:pt x="1698685" y="1811880"/>
                        <a:pt x="1698469" y="1771582"/>
                      </a:cubicBezTo>
                      <a:cubicBezTo>
                        <a:pt x="1698253" y="1731285"/>
                        <a:pt x="1730765" y="1698441"/>
                        <a:pt x="1771087" y="1698226"/>
                      </a:cubicBezTo>
                      <a:close/>
                      <a:moveTo>
                        <a:pt x="1346763" y="1698226"/>
                      </a:moveTo>
                      <a:cubicBezTo>
                        <a:pt x="1386932" y="1698226"/>
                        <a:pt x="1419557" y="1730655"/>
                        <a:pt x="1419773" y="1770800"/>
                      </a:cubicBezTo>
                      <a:cubicBezTo>
                        <a:pt x="1419990" y="1811098"/>
                        <a:pt x="1387479" y="1843941"/>
                        <a:pt x="1347157" y="1844157"/>
                      </a:cubicBezTo>
                      <a:cubicBezTo>
                        <a:pt x="1306835" y="1844374"/>
                        <a:pt x="1273972" y="1811883"/>
                        <a:pt x="1273755" y="1771584"/>
                      </a:cubicBezTo>
                      <a:cubicBezTo>
                        <a:pt x="1273538" y="1731288"/>
                        <a:pt x="1306050" y="1698444"/>
                        <a:pt x="1346372" y="1698227"/>
                      </a:cubicBezTo>
                      <a:cubicBezTo>
                        <a:pt x="1346503" y="1698226"/>
                        <a:pt x="1346632" y="1698226"/>
                        <a:pt x="1346763" y="1698226"/>
                      </a:cubicBezTo>
                      <a:close/>
                      <a:moveTo>
                        <a:pt x="922833" y="1698226"/>
                      </a:moveTo>
                      <a:cubicBezTo>
                        <a:pt x="963002" y="1698226"/>
                        <a:pt x="995627" y="1730655"/>
                        <a:pt x="995843" y="1770800"/>
                      </a:cubicBezTo>
                      <a:cubicBezTo>
                        <a:pt x="996060" y="1811098"/>
                        <a:pt x="963549" y="1843941"/>
                        <a:pt x="923227" y="1844157"/>
                      </a:cubicBezTo>
                      <a:cubicBezTo>
                        <a:pt x="882905" y="1844374"/>
                        <a:pt x="850042" y="1811883"/>
                        <a:pt x="849825" y="1771584"/>
                      </a:cubicBezTo>
                      <a:cubicBezTo>
                        <a:pt x="849608" y="1731288"/>
                        <a:pt x="882120" y="1698444"/>
                        <a:pt x="922442" y="1698227"/>
                      </a:cubicBezTo>
                      <a:cubicBezTo>
                        <a:pt x="922573" y="1698226"/>
                        <a:pt x="922702" y="1698226"/>
                        <a:pt x="922833" y="1698226"/>
                      </a:cubicBezTo>
                      <a:close/>
                      <a:moveTo>
                        <a:pt x="497331" y="1698226"/>
                      </a:moveTo>
                      <a:cubicBezTo>
                        <a:pt x="537437" y="1698226"/>
                        <a:pt x="569949" y="1730718"/>
                        <a:pt x="569949" y="1770800"/>
                      </a:cubicBezTo>
                      <a:cubicBezTo>
                        <a:pt x="569949" y="1810882"/>
                        <a:pt x="537437" y="1843374"/>
                        <a:pt x="497331" y="1843374"/>
                      </a:cubicBezTo>
                      <a:cubicBezTo>
                        <a:pt x="457226" y="1843374"/>
                        <a:pt x="424714" y="1810882"/>
                        <a:pt x="424714" y="1770800"/>
                      </a:cubicBezTo>
                      <a:cubicBezTo>
                        <a:pt x="424714" y="1730718"/>
                        <a:pt x="457226" y="1698226"/>
                        <a:pt x="497331" y="1698226"/>
                      </a:cubicBezTo>
                      <a:close/>
                      <a:moveTo>
                        <a:pt x="72617" y="1698226"/>
                      </a:moveTo>
                      <a:cubicBezTo>
                        <a:pt x="112723" y="1698226"/>
                        <a:pt x="145235" y="1730718"/>
                        <a:pt x="145235" y="1770800"/>
                      </a:cubicBezTo>
                      <a:cubicBezTo>
                        <a:pt x="145235" y="1810882"/>
                        <a:pt x="112723" y="1843374"/>
                        <a:pt x="72617" y="1843374"/>
                      </a:cubicBezTo>
                      <a:cubicBezTo>
                        <a:pt x="32512" y="1843374"/>
                        <a:pt x="0" y="1810882"/>
                        <a:pt x="0" y="1770800"/>
                      </a:cubicBezTo>
                      <a:cubicBezTo>
                        <a:pt x="0" y="1730718"/>
                        <a:pt x="32512" y="1698226"/>
                        <a:pt x="72617" y="1698226"/>
                      </a:cubicBezTo>
                      <a:close/>
                      <a:moveTo>
                        <a:pt x="3046013" y="1273767"/>
                      </a:moveTo>
                      <a:cubicBezTo>
                        <a:pt x="3086119" y="1273767"/>
                        <a:pt x="3118631" y="1306259"/>
                        <a:pt x="3118631" y="1346341"/>
                      </a:cubicBezTo>
                      <a:cubicBezTo>
                        <a:pt x="3118631" y="1386423"/>
                        <a:pt x="3086119" y="1418915"/>
                        <a:pt x="3046013" y="1418915"/>
                      </a:cubicBezTo>
                      <a:cubicBezTo>
                        <a:pt x="3005908" y="1418915"/>
                        <a:pt x="2973396" y="1386423"/>
                        <a:pt x="2973396" y="1346341"/>
                      </a:cubicBezTo>
                      <a:cubicBezTo>
                        <a:pt x="2973396" y="1306259"/>
                        <a:pt x="3005908" y="1273767"/>
                        <a:pt x="3046013" y="1273767"/>
                      </a:cubicBezTo>
                      <a:close/>
                      <a:moveTo>
                        <a:pt x="2621299" y="1273767"/>
                      </a:moveTo>
                      <a:cubicBezTo>
                        <a:pt x="2661405" y="1273767"/>
                        <a:pt x="2693917" y="1306259"/>
                        <a:pt x="2693917" y="1346341"/>
                      </a:cubicBezTo>
                      <a:cubicBezTo>
                        <a:pt x="2693917" y="1386423"/>
                        <a:pt x="2661405" y="1418915"/>
                        <a:pt x="2621299" y="1418915"/>
                      </a:cubicBezTo>
                      <a:cubicBezTo>
                        <a:pt x="2581194" y="1418915"/>
                        <a:pt x="2548682" y="1386423"/>
                        <a:pt x="2548682" y="1346341"/>
                      </a:cubicBezTo>
                      <a:cubicBezTo>
                        <a:pt x="2548682" y="1306259"/>
                        <a:pt x="2581194" y="1273767"/>
                        <a:pt x="2621299" y="1273767"/>
                      </a:cubicBezTo>
                      <a:close/>
                      <a:moveTo>
                        <a:pt x="2195803" y="1273767"/>
                      </a:moveTo>
                      <a:cubicBezTo>
                        <a:pt x="2196064" y="1273766"/>
                        <a:pt x="2196326" y="1273766"/>
                        <a:pt x="2196587" y="1273767"/>
                      </a:cubicBezTo>
                      <a:cubicBezTo>
                        <a:pt x="2236691" y="1273767"/>
                        <a:pt x="2269204" y="1306260"/>
                        <a:pt x="2269204" y="1346341"/>
                      </a:cubicBezTo>
                      <a:lnTo>
                        <a:pt x="2269203" y="1346341"/>
                      </a:lnTo>
                      <a:cubicBezTo>
                        <a:pt x="2269419" y="1386638"/>
                        <a:pt x="2236907" y="1419482"/>
                        <a:pt x="2196585" y="1419697"/>
                      </a:cubicBezTo>
                      <a:cubicBezTo>
                        <a:pt x="2156263" y="1419913"/>
                        <a:pt x="2123401" y="1387421"/>
                        <a:pt x="2123185" y="1347123"/>
                      </a:cubicBezTo>
                      <a:cubicBezTo>
                        <a:pt x="2122969" y="1306826"/>
                        <a:pt x="2155481" y="1273982"/>
                        <a:pt x="2195803" y="1273767"/>
                      </a:cubicBezTo>
                      <a:close/>
                      <a:moveTo>
                        <a:pt x="1771087" y="1273767"/>
                      </a:moveTo>
                      <a:cubicBezTo>
                        <a:pt x="1771348" y="1273766"/>
                        <a:pt x="1771610" y="1273766"/>
                        <a:pt x="1771871" y="1273767"/>
                      </a:cubicBezTo>
                      <a:cubicBezTo>
                        <a:pt x="1811975" y="1273767"/>
                        <a:pt x="1844488" y="1306260"/>
                        <a:pt x="1844488" y="1346341"/>
                      </a:cubicBezTo>
                      <a:lnTo>
                        <a:pt x="1844487" y="1346341"/>
                      </a:lnTo>
                      <a:cubicBezTo>
                        <a:pt x="1844703" y="1386638"/>
                        <a:pt x="1812191" y="1419482"/>
                        <a:pt x="1771869" y="1419697"/>
                      </a:cubicBezTo>
                      <a:cubicBezTo>
                        <a:pt x="1731547" y="1419913"/>
                        <a:pt x="1698685" y="1387421"/>
                        <a:pt x="1698469" y="1347123"/>
                      </a:cubicBezTo>
                      <a:cubicBezTo>
                        <a:pt x="1698253" y="1306826"/>
                        <a:pt x="1730765" y="1273982"/>
                        <a:pt x="1771087" y="1273767"/>
                      </a:cubicBezTo>
                      <a:close/>
                      <a:moveTo>
                        <a:pt x="1346763" y="1273767"/>
                      </a:moveTo>
                      <a:cubicBezTo>
                        <a:pt x="1386932" y="1273767"/>
                        <a:pt x="1419557" y="1306196"/>
                        <a:pt x="1419773" y="1346341"/>
                      </a:cubicBezTo>
                      <a:cubicBezTo>
                        <a:pt x="1419990" y="1386639"/>
                        <a:pt x="1387479" y="1419482"/>
                        <a:pt x="1347157" y="1419698"/>
                      </a:cubicBezTo>
                      <a:cubicBezTo>
                        <a:pt x="1306835" y="1419915"/>
                        <a:pt x="1273972" y="1387424"/>
                        <a:pt x="1273755" y="1347125"/>
                      </a:cubicBezTo>
                      <a:cubicBezTo>
                        <a:pt x="1273538" y="1306829"/>
                        <a:pt x="1306050" y="1273985"/>
                        <a:pt x="1346372" y="1273768"/>
                      </a:cubicBezTo>
                      <a:cubicBezTo>
                        <a:pt x="1346503" y="1273767"/>
                        <a:pt x="1346632" y="1273767"/>
                        <a:pt x="1346763" y="1273767"/>
                      </a:cubicBezTo>
                      <a:close/>
                      <a:moveTo>
                        <a:pt x="922833" y="1273767"/>
                      </a:moveTo>
                      <a:cubicBezTo>
                        <a:pt x="963002" y="1273767"/>
                        <a:pt x="995627" y="1306196"/>
                        <a:pt x="995843" y="1346341"/>
                      </a:cubicBezTo>
                      <a:cubicBezTo>
                        <a:pt x="996060" y="1386639"/>
                        <a:pt x="963549" y="1419482"/>
                        <a:pt x="923227" y="1419698"/>
                      </a:cubicBezTo>
                      <a:cubicBezTo>
                        <a:pt x="882905" y="1419915"/>
                        <a:pt x="850042" y="1387424"/>
                        <a:pt x="849825" y="1347125"/>
                      </a:cubicBezTo>
                      <a:cubicBezTo>
                        <a:pt x="849608" y="1306829"/>
                        <a:pt x="882120" y="1273985"/>
                        <a:pt x="922442" y="1273768"/>
                      </a:cubicBezTo>
                      <a:cubicBezTo>
                        <a:pt x="922573" y="1273767"/>
                        <a:pt x="922702" y="1273767"/>
                        <a:pt x="922833" y="1273767"/>
                      </a:cubicBezTo>
                      <a:close/>
                      <a:moveTo>
                        <a:pt x="497331" y="1273767"/>
                      </a:moveTo>
                      <a:cubicBezTo>
                        <a:pt x="537437" y="1273767"/>
                        <a:pt x="569949" y="1306259"/>
                        <a:pt x="569949" y="1346341"/>
                      </a:cubicBezTo>
                      <a:cubicBezTo>
                        <a:pt x="569949" y="1386423"/>
                        <a:pt x="537437" y="1418915"/>
                        <a:pt x="497331" y="1418915"/>
                      </a:cubicBezTo>
                      <a:cubicBezTo>
                        <a:pt x="457226" y="1418915"/>
                        <a:pt x="424714" y="1386423"/>
                        <a:pt x="424714" y="1346341"/>
                      </a:cubicBezTo>
                      <a:cubicBezTo>
                        <a:pt x="424714" y="1306259"/>
                        <a:pt x="457226" y="1273767"/>
                        <a:pt x="497331" y="1273767"/>
                      </a:cubicBezTo>
                      <a:close/>
                      <a:moveTo>
                        <a:pt x="72617" y="1273767"/>
                      </a:moveTo>
                      <a:cubicBezTo>
                        <a:pt x="112723" y="1273767"/>
                        <a:pt x="145235" y="1306259"/>
                        <a:pt x="145235" y="1346341"/>
                      </a:cubicBezTo>
                      <a:cubicBezTo>
                        <a:pt x="145235" y="1386423"/>
                        <a:pt x="112723" y="1418915"/>
                        <a:pt x="72617" y="1418915"/>
                      </a:cubicBezTo>
                      <a:cubicBezTo>
                        <a:pt x="32512" y="1418915"/>
                        <a:pt x="0" y="1386423"/>
                        <a:pt x="0" y="1346341"/>
                      </a:cubicBezTo>
                      <a:cubicBezTo>
                        <a:pt x="0" y="1306259"/>
                        <a:pt x="32512" y="1273767"/>
                        <a:pt x="72617" y="1273767"/>
                      </a:cubicBezTo>
                      <a:close/>
                      <a:moveTo>
                        <a:pt x="2195803" y="849310"/>
                      </a:moveTo>
                      <a:cubicBezTo>
                        <a:pt x="2196064" y="849309"/>
                        <a:pt x="2196326" y="849309"/>
                        <a:pt x="2196587" y="849310"/>
                      </a:cubicBezTo>
                      <a:cubicBezTo>
                        <a:pt x="2236691" y="849310"/>
                        <a:pt x="2269204" y="881803"/>
                        <a:pt x="2269204" y="921884"/>
                      </a:cubicBezTo>
                      <a:lnTo>
                        <a:pt x="2269203" y="921884"/>
                      </a:lnTo>
                      <a:cubicBezTo>
                        <a:pt x="2269419" y="962181"/>
                        <a:pt x="2236907" y="995025"/>
                        <a:pt x="2196585" y="995240"/>
                      </a:cubicBezTo>
                      <a:cubicBezTo>
                        <a:pt x="2156263" y="995456"/>
                        <a:pt x="2123401" y="962964"/>
                        <a:pt x="2123185" y="922666"/>
                      </a:cubicBezTo>
                      <a:cubicBezTo>
                        <a:pt x="2122969" y="882369"/>
                        <a:pt x="2155481" y="849525"/>
                        <a:pt x="2195803" y="849310"/>
                      </a:cubicBezTo>
                      <a:close/>
                      <a:moveTo>
                        <a:pt x="1771087" y="849310"/>
                      </a:moveTo>
                      <a:cubicBezTo>
                        <a:pt x="1771348" y="849309"/>
                        <a:pt x="1771610" y="849309"/>
                        <a:pt x="1771871" y="849310"/>
                      </a:cubicBezTo>
                      <a:cubicBezTo>
                        <a:pt x="1811975" y="849310"/>
                        <a:pt x="1844488" y="881803"/>
                        <a:pt x="1844488" y="921884"/>
                      </a:cubicBezTo>
                      <a:lnTo>
                        <a:pt x="1844487" y="921884"/>
                      </a:lnTo>
                      <a:cubicBezTo>
                        <a:pt x="1844703" y="962181"/>
                        <a:pt x="1812191" y="995025"/>
                        <a:pt x="1771869" y="995240"/>
                      </a:cubicBezTo>
                      <a:cubicBezTo>
                        <a:pt x="1731547" y="995456"/>
                        <a:pt x="1698685" y="962964"/>
                        <a:pt x="1698469" y="922666"/>
                      </a:cubicBezTo>
                      <a:cubicBezTo>
                        <a:pt x="1698253" y="882369"/>
                        <a:pt x="1730765" y="849525"/>
                        <a:pt x="1771087" y="849310"/>
                      </a:cubicBezTo>
                      <a:close/>
                      <a:moveTo>
                        <a:pt x="1346763" y="849310"/>
                      </a:moveTo>
                      <a:cubicBezTo>
                        <a:pt x="1386868" y="849093"/>
                        <a:pt x="1419556" y="881410"/>
                        <a:pt x="1419773" y="921490"/>
                      </a:cubicBezTo>
                      <a:cubicBezTo>
                        <a:pt x="1419774" y="921622"/>
                        <a:pt x="1419774" y="921752"/>
                        <a:pt x="1419774" y="921884"/>
                      </a:cubicBezTo>
                      <a:lnTo>
                        <a:pt x="1419773" y="921884"/>
                      </a:lnTo>
                      <a:cubicBezTo>
                        <a:pt x="1419990" y="962180"/>
                        <a:pt x="1387479" y="995025"/>
                        <a:pt x="1347157" y="995241"/>
                      </a:cubicBezTo>
                      <a:cubicBezTo>
                        <a:pt x="1306835" y="995458"/>
                        <a:pt x="1273972" y="962967"/>
                        <a:pt x="1273755" y="922668"/>
                      </a:cubicBezTo>
                      <a:cubicBezTo>
                        <a:pt x="1273538" y="882372"/>
                        <a:pt x="1306050" y="849527"/>
                        <a:pt x="1346372" y="849312"/>
                      </a:cubicBezTo>
                      <a:cubicBezTo>
                        <a:pt x="1346503" y="849310"/>
                        <a:pt x="1346632" y="849310"/>
                        <a:pt x="1346763" y="849310"/>
                      </a:cubicBezTo>
                      <a:close/>
                      <a:moveTo>
                        <a:pt x="922833" y="849310"/>
                      </a:moveTo>
                      <a:cubicBezTo>
                        <a:pt x="962938" y="849093"/>
                        <a:pt x="995626" y="881410"/>
                        <a:pt x="995843" y="921490"/>
                      </a:cubicBezTo>
                      <a:cubicBezTo>
                        <a:pt x="995844" y="921622"/>
                        <a:pt x="995844" y="921752"/>
                        <a:pt x="995844" y="921884"/>
                      </a:cubicBezTo>
                      <a:lnTo>
                        <a:pt x="995843" y="921884"/>
                      </a:lnTo>
                      <a:cubicBezTo>
                        <a:pt x="996060" y="962180"/>
                        <a:pt x="963549" y="995025"/>
                        <a:pt x="923227" y="995241"/>
                      </a:cubicBezTo>
                      <a:cubicBezTo>
                        <a:pt x="882905" y="995458"/>
                        <a:pt x="850042" y="962967"/>
                        <a:pt x="849825" y="922668"/>
                      </a:cubicBezTo>
                      <a:cubicBezTo>
                        <a:pt x="849608" y="882372"/>
                        <a:pt x="882120" y="849527"/>
                        <a:pt x="922442" y="849312"/>
                      </a:cubicBezTo>
                      <a:cubicBezTo>
                        <a:pt x="922573" y="849310"/>
                        <a:pt x="922702" y="849310"/>
                        <a:pt x="922833" y="849310"/>
                      </a:cubicBezTo>
                      <a:close/>
                      <a:moveTo>
                        <a:pt x="3046013" y="849309"/>
                      </a:moveTo>
                      <a:cubicBezTo>
                        <a:pt x="3086119" y="849309"/>
                        <a:pt x="3118631" y="881801"/>
                        <a:pt x="3118631" y="921883"/>
                      </a:cubicBezTo>
                      <a:cubicBezTo>
                        <a:pt x="3118631" y="961965"/>
                        <a:pt x="3086119" y="994457"/>
                        <a:pt x="3046013" y="994457"/>
                      </a:cubicBezTo>
                      <a:cubicBezTo>
                        <a:pt x="3005908" y="994457"/>
                        <a:pt x="2973396" y="961965"/>
                        <a:pt x="2973396" y="921883"/>
                      </a:cubicBezTo>
                      <a:cubicBezTo>
                        <a:pt x="2973396" y="881801"/>
                        <a:pt x="3005908" y="849309"/>
                        <a:pt x="3046013" y="849309"/>
                      </a:cubicBezTo>
                      <a:close/>
                      <a:moveTo>
                        <a:pt x="2621299" y="849309"/>
                      </a:moveTo>
                      <a:cubicBezTo>
                        <a:pt x="2661405" y="849309"/>
                        <a:pt x="2693917" y="881801"/>
                        <a:pt x="2693917" y="921883"/>
                      </a:cubicBezTo>
                      <a:cubicBezTo>
                        <a:pt x="2693917" y="961965"/>
                        <a:pt x="2661405" y="994457"/>
                        <a:pt x="2621299" y="994457"/>
                      </a:cubicBezTo>
                      <a:cubicBezTo>
                        <a:pt x="2581194" y="994457"/>
                        <a:pt x="2548682" y="961965"/>
                        <a:pt x="2548682" y="921883"/>
                      </a:cubicBezTo>
                      <a:cubicBezTo>
                        <a:pt x="2548682" y="881801"/>
                        <a:pt x="2581194" y="849309"/>
                        <a:pt x="2621299" y="849309"/>
                      </a:cubicBezTo>
                      <a:close/>
                      <a:moveTo>
                        <a:pt x="497331" y="849309"/>
                      </a:moveTo>
                      <a:cubicBezTo>
                        <a:pt x="537437" y="849309"/>
                        <a:pt x="569949" y="881801"/>
                        <a:pt x="569949" y="921883"/>
                      </a:cubicBezTo>
                      <a:cubicBezTo>
                        <a:pt x="569949" y="961965"/>
                        <a:pt x="537437" y="994457"/>
                        <a:pt x="497331" y="994457"/>
                      </a:cubicBezTo>
                      <a:cubicBezTo>
                        <a:pt x="457226" y="994457"/>
                        <a:pt x="424714" y="961965"/>
                        <a:pt x="424714" y="921883"/>
                      </a:cubicBezTo>
                      <a:cubicBezTo>
                        <a:pt x="424714" y="881801"/>
                        <a:pt x="457226" y="849309"/>
                        <a:pt x="497331" y="849309"/>
                      </a:cubicBezTo>
                      <a:close/>
                      <a:moveTo>
                        <a:pt x="72617" y="849309"/>
                      </a:moveTo>
                      <a:cubicBezTo>
                        <a:pt x="112723" y="849309"/>
                        <a:pt x="145235" y="881801"/>
                        <a:pt x="145235" y="921883"/>
                      </a:cubicBezTo>
                      <a:cubicBezTo>
                        <a:pt x="145235" y="961965"/>
                        <a:pt x="112723" y="994457"/>
                        <a:pt x="72617" y="994457"/>
                      </a:cubicBezTo>
                      <a:cubicBezTo>
                        <a:pt x="32512" y="994457"/>
                        <a:pt x="0" y="961965"/>
                        <a:pt x="0" y="921883"/>
                      </a:cubicBezTo>
                      <a:cubicBezTo>
                        <a:pt x="0" y="881801"/>
                        <a:pt x="32512" y="849309"/>
                        <a:pt x="72617" y="849309"/>
                      </a:cubicBezTo>
                      <a:close/>
                      <a:moveTo>
                        <a:pt x="2195803" y="424851"/>
                      </a:moveTo>
                      <a:cubicBezTo>
                        <a:pt x="2196064" y="424850"/>
                        <a:pt x="2196326" y="424850"/>
                        <a:pt x="2196587" y="424851"/>
                      </a:cubicBezTo>
                      <a:cubicBezTo>
                        <a:pt x="2236691" y="424851"/>
                        <a:pt x="2269204" y="457344"/>
                        <a:pt x="2269204" y="497425"/>
                      </a:cubicBezTo>
                      <a:lnTo>
                        <a:pt x="2269203" y="497425"/>
                      </a:lnTo>
                      <a:cubicBezTo>
                        <a:pt x="2269419" y="537722"/>
                        <a:pt x="2236907" y="570566"/>
                        <a:pt x="2196585" y="570781"/>
                      </a:cubicBezTo>
                      <a:cubicBezTo>
                        <a:pt x="2156263" y="570997"/>
                        <a:pt x="2123401" y="538505"/>
                        <a:pt x="2123185" y="498207"/>
                      </a:cubicBezTo>
                      <a:cubicBezTo>
                        <a:pt x="2122969" y="457910"/>
                        <a:pt x="2155481" y="425066"/>
                        <a:pt x="2195803" y="424851"/>
                      </a:cubicBezTo>
                      <a:close/>
                      <a:moveTo>
                        <a:pt x="1771087" y="424851"/>
                      </a:moveTo>
                      <a:cubicBezTo>
                        <a:pt x="1771348" y="424850"/>
                        <a:pt x="1771610" y="424850"/>
                        <a:pt x="1771871" y="424851"/>
                      </a:cubicBezTo>
                      <a:cubicBezTo>
                        <a:pt x="1811975" y="424851"/>
                        <a:pt x="1844488" y="457344"/>
                        <a:pt x="1844488" y="497425"/>
                      </a:cubicBezTo>
                      <a:lnTo>
                        <a:pt x="1844487" y="497425"/>
                      </a:lnTo>
                      <a:cubicBezTo>
                        <a:pt x="1844703" y="537722"/>
                        <a:pt x="1812191" y="570566"/>
                        <a:pt x="1771869" y="570781"/>
                      </a:cubicBezTo>
                      <a:cubicBezTo>
                        <a:pt x="1731547" y="570997"/>
                        <a:pt x="1698685" y="538505"/>
                        <a:pt x="1698469" y="498207"/>
                      </a:cubicBezTo>
                      <a:cubicBezTo>
                        <a:pt x="1698253" y="457910"/>
                        <a:pt x="1730765" y="425066"/>
                        <a:pt x="1771087" y="424851"/>
                      </a:cubicBezTo>
                      <a:close/>
                      <a:moveTo>
                        <a:pt x="1346763" y="424851"/>
                      </a:moveTo>
                      <a:cubicBezTo>
                        <a:pt x="1386868" y="424634"/>
                        <a:pt x="1419556" y="456951"/>
                        <a:pt x="1419773" y="497031"/>
                      </a:cubicBezTo>
                      <a:cubicBezTo>
                        <a:pt x="1419774" y="497163"/>
                        <a:pt x="1419774" y="497293"/>
                        <a:pt x="1419774" y="497425"/>
                      </a:cubicBezTo>
                      <a:lnTo>
                        <a:pt x="1419773" y="497425"/>
                      </a:lnTo>
                      <a:cubicBezTo>
                        <a:pt x="1419990" y="537721"/>
                        <a:pt x="1387479" y="570566"/>
                        <a:pt x="1347157" y="570782"/>
                      </a:cubicBezTo>
                      <a:cubicBezTo>
                        <a:pt x="1306835" y="570999"/>
                        <a:pt x="1273972" y="538508"/>
                        <a:pt x="1273755" y="498209"/>
                      </a:cubicBezTo>
                      <a:cubicBezTo>
                        <a:pt x="1273538" y="457913"/>
                        <a:pt x="1306050" y="425068"/>
                        <a:pt x="1346372" y="424853"/>
                      </a:cubicBezTo>
                      <a:cubicBezTo>
                        <a:pt x="1346503" y="424851"/>
                        <a:pt x="1346632" y="424851"/>
                        <a:pt x="1346763" y="424851"/>
                      </a:cubicBezTo>
                      <a:close/>
                      <a:moveTo>
                        <a:pt x="922833" y="424851"/>
                      </a:moveTo>
                      <a:cubicBezTo>
                        <a:pt x="962938" y="424634"/>
                        <a:pt x="995626" y="456951"/>
                        <a:pt x="995843" y="497031"/>
                      </a:cubicBezTo>
                      <a:cubicBezTo>
                        <a:pt x="995844" y="497163"/>
                        <a:pt x="995844" y="497293"/>
                        <a:pt x="995844" y="497425"/>
                      </a:cubicBezTo>
                      <a:lnTo>
                        <a:pt x="995843" y="497425"/>
                      </a:lnTo>
                      <a:cubicBezTo>
                        <a:pt x="996060" y="537721"/>
                        <a:pt x="963549" y="570566"/>
                        <a:pt x="923227" y="570782"/>
                      </a:cubicBezTo>
                      <a:cubicBezTo>
                        <a:pt x="882905" y="570999"/>
                        <a:pt x="850042" y="538508"/>
                        <a:pt x="849825" y="498209"/>
                      </a:cubicBezTo>
                      <a:cubicBezTo>
                        <a:pt x="849608" y="457913"/>
                        <a:pt x="882120" y="425068"/>
                        <a:pt x="922442" y="424853"/>
                      </a:cubicBezTo>
                      <a:cubicBezTo>
                        <a:pt x="922573" y="424851"/>
                        <a:pt x="922702" y="424851"/>
                        <a:pt x="922833" y="424851"/>
                      </a:cubicBezTo>
                      <a:close/>
                      <a:moveTo>
                        <a:pt x="3046013" y="424850"/>
                      </a:moveTo>
                      <a:cubicBezTo>
                        <a:pt x="3086119" y="424850"/>
                        <a:pt x="3118631" y="457342"/>
                        <a:pt x="3118631" y="497424"/>
                      </a:cubicBezTo>
                      <a:cubicBezTo>
                        <a:pt x="3118631" y="537506"/>
                        <a:pt x="3086119" y="569998"/>
                        <a:pt x="3046013" y="569998"/>
                      </a:cubicBezTo>
                      <a:cubicBezTo>
                        <a:pt x="3005908" y="569998"/>
                        <a:pt x="2973396" y="537506"/>
                        <a:pt x="2973396" y="497424"/>
                      </a:cubicBezTo>
                      <a:cubicBezTo>
                        <a:pt x="2973396" y="457342"/>
                        <a:pt x="3005908" y="424850"/>
                        <a:pt x="3046013" y="424850"/>
                      </a:cubicBezTo>
                      <a:close/>
                      <a:moveTo>
                        <a:pt x="2621299" y="424850"/>
                      </a:moveTo>
                      <a:cubicBezTo>
                        <a:pt x="2661405" y="424850"/>
                        <a:pt x="2693917" y="457342"/>
                        <a:pt x="2693917" y="497424"/>
                      </a:cubicBezTo>
                      <a:cubicBezTo>
                        <a:pt x="2693917" y="537506"/>
                        <a:pt x="2661405" y="569998"/>
                        <a:pt x="2621299" y="569998"/>
                      </a:cubicBezTo>
                      <a:cubicBezTo>
                        <a:pt x="2581194" y="569998"/>
                        <a:pt x="2548682" y="537506"/>
                        <a:pt x="2548682" y="497424"/>
                      </a:cubicBezTo>
                      <a:cubicBezTo>
                        <a:pt x="2548682" y="457342"/>
                        <a:pt x="2581194" y="424850"/>
                        <a:pt x="2621299" y="424850"/>
                      </a:cubicBezTo>
                      <a:close/>
                      <a:moveTo>
                        <a:pt x="497331" y="424850"/>
                      </a:moveTo>
                      <a:cubicBezTo>
                        <a:pt x="537437" y="424850"/>
                        <a:pt x="569949" y="457342"/>
                        <a:pt x="569949" y="497424"/>
                      </a:cubicBezTo>
                      <a:cubicBezTo>
                        <a:pt x="569949" y="537506"/>
                        <a:pt x="537437" y="569998"/>
                        <a:pt x="497331" y="569998"/>
                      </a:cubicBezTo>
                      <a:cubicBezTo>
                        <a:pt x="457226" y="569998"/>
                        <a:pt x="424714" y="537506"/>
                        <a:pt x="424714" y="497424"/>
                      </a:cubicBezTo>
                      <a:cubicBezTo>
                        <a:pt x="424714" y="457342"/>
                        <a:pt x="457226" y="424850"/>
                        <a:pt x="497331" y="424850"/>
                      </a:cubicBezTo>
                      <a:close/>
                      <a:moveTo>
                        <a:pt x="72617" y="424850"/>
                      </a:moveTo>
                      <a:cubicBezTo>
                        <a:pt x="112723" y="424850"/>
                        <a:pt x="145235" y="457342"/>
                        <a:pt x="145235" y="497424"/>
                      </a:cubicBezTo>
                      <a:cubicBezTo>
                        <a:pt x="145235" y="537506"/>
                        <a:pt x="112723" y="569998"/>
                        <a:pt x="72617" y="569998"/>
                      </a:cubicBezTo>
                      <a:cubicBezTo>
                        <a:pt x="32512" y="569998"/>
                        <a:pt x="0" y="537506"/>
                        <a:pt x="0" y="497424"/>
                      </a:cubicBezTo>
                      <a:cubicBezTo>
                        <a:pt x="0" y="457342"/>
                        <a:pt x="32512" y="424850"/>
                        <a:pt x="72617" y="424850"/>
                      </a:cubicBezTo>
                      <a:close/>
                      <a:moveTo>
                        <a:pt x="497334" y="1961"/>
                      </a:moveTo>
                      <a:cubicBezTo>
                        <a:pt x="536834" y="1952"/>
                        <a:pt x="569097" y="33499"/>
                        <a:pt x="569952" y="72965"/>
                      </a:cubicBezTo>
                      <a:lnTo>
                        <a:pt x="569950" y="72965"/>
                      </a:lnTo>
                      <a:cubicBezTo>
                        <a:pt x="570818" y="113038"/>
                        <a:pt x="539015" y="146224"/>
                        <a:pt x="498920" y="147091"/>
                      </a:cubicBezTo>
                      <a:cubicBezTo>
                        <a:pt x="458824" y="147959"/>
                        <a:pt x="425617" y="116175"/>
                        <a:pt x="424749" y="76104"/>
                      </a:cubicBezTo>
                      <a:cubicBezTo>
                        <a:pt x="423881" y="36031"/>
                        <a:pt x="455684" y="2845"/>
                        <a:pt x="495779" y="1978"/>
                      </a:cubicBezTo>
                      <a:cubicBezTo>
                        <a:pt x="496297" y="1967"/>
                        <a:pt x="496815" y="1961"/>
                        <a:pt x="497334" y="1961"/>
                      </a:cubicBezTo>
                      <a:close/>
                      <a:moveTo>
                        <a:pt x="1346763" y="1"/>
                      </a:moveTo>
                      <a:cubicBezTo>
                        <a:pt x="1386868" y="-216"/>
                        <a:pt x="1419556" y="32099"/>
                        <a:pt x="1419773" y="72180"/>
                      </a:cubicBezTo>
                      <a:cubicBezTo>
                        <a:pt x="1419774" y="72442"/>
                        <a:pt x="1419774" y="72705"/>
                        <a:pt x="1419773" y="72967"/>
                      </a:cubicBezTo>
                      <a:cubicBezTo>
                        <a:pt x="1419773" y="113265"/>
                        <a:pt x="1387085" y="145932"/>
                        <a:pt x="1346763" y="145932"/>
                      </a:cubicBezTo>
                      <a:cubicBezTo>
                        <a:pt x="1306442" y="145932"/>
                        <a:pt x="1273754" y="113264"/>
                        <a:pt x="1273754" y="72967"/>
                      </a:cubicBezTo>
                      <a:cubicBezTo>
                        <a:pt x="1273754" y="32668"/>
                        <a:pt x="1306442" y="1"/>
                        <a:pt x="1346763" y="1"/>
                      </a:cubicBezTo>
                      <a:close/>
                      <a:moveTo>
                        <a:pt x="922833" y="1"/>
                      </a:moveTo>
                      <a:cubicBezTo>
                        <a:pt x="962938" y="-216"/>
                        <a:pt x="995626" y="32099"/>
                        <a:pt x="995843" y="72180"/>
                      </a:cubicBezTo>
                      <a:cubicBezTo>
                        <a:pt x="995844" y="72442"/>
                        <a:pt x="995844" y="72705"/>
                        <a:pt x="995843" y="72967"/>
                      </a:cubicBezTo>
                      <a:cubicBezTo>
                        <a:pt x="995843" y="113265"/>
                        <a:pt x="963155" y="145932"/>
                        <a:pt x="922833" y="145932"/>
                      </a:cubicBezTo>
                      <a:cubicBezTo>
                        <a:pt x="882512" y="145932"/>
                        <a:pt x="849824" y="113264"/>
                        <a:pt x="849824" y="72967"/>
                      </a:cubicBezTo>
                      <a:cubicBezTo>
                        <a:pt x="849824" y="32668"/>
                        <a:pt x="882512" y="1"/>
                        <a:pt x="922833" y="1"/>
                      </a:cubicBezTo>
                      <a:close/>
                      <a:moveTo>
                        <a:pt x="3046014" y="0"/>
                      </a:moveTo>
                      <a:cubicBezTo>
                        <a:pt x="3086120" y="0"/>
                        <a:pt x="3118632" y="32491"/>
                        <a:pt x="3118633" y="72573"/>
                      </a:cubicBezTo>
                      <a:cubicBezTo>
                        <a:pt x="3118633" y="72705"/>
                        <a:pt x="3118633" y="72835"/>
                        <a:pt x="3118632" y="72967"/>
                      </a:cubicBezTo>
                      <a:cubicBezTo>
                        <a:pt x="3118416" y="113048"/>
                        <a:pt x="3085728" y="145364"/>
                        <a:pt x="3045622" y="145147"/>
                      </a:cubicBezTo>
                      <a:cubicBezTo>
                        <a:pt x="3005518" y="144931"/>
                        <a:pt x="2973182" y="112263"/>
                        <a:pt x="2973399" y="72181"/>
                      </a:cubicBezTo>
                      <a:cubicBezTo>
                        <a:pt x="2973615" y="32255"/>
                        <a:pt x="3006062" y="0"/>
                        <a:pt x="3046014" y="0"/>
                      </a:cubicBezTo>
                      <a:close/>
                      <a:moveTo>
                        <a:pt x="2621299" y="0"/>
                      </a:moveTo>
                      <a:cubicBezTo>
                        <a:pt x="2661405" y="0"/>
                        <a:pt x="2693917" y="32491"/>
                        <a:pt x="2693918" y="72573"/>
                      </a:cubicBezTo>
                      <a:cubicBezTo>
                        <a:pt x="2693918" y="72705"/>
                        <a:pt x="2693918" y="72835"/>
                        <a:pt x="2693917" y="72967"/>
                      </a:cubicBezTo>
                      <a:cubicBezTo>
                        <a:pt x="2693701" y="113048"/>
                        <a:pt x="2661013" y="145364"/>
                        <a:pt x="2620907" y="145147"/>
                      </a:cubicBezTo>
                      <a:cubicBezTo>
                        <a:pt x="2580803" y="144931"/>
                        <a:pt x="2548467" y="112263"/>
                        <a:pt x="2548684" y="72181"/>
                      </a:cubicBezTo>
                      <a:cubicBezTo>
                        <a:pt x="2548900" y="32255"/>
                        <a:pt x="2581347" y="0"/>
                        <a:pt x="2621299" y="0"/>
                      </a:cubicBezTo>
                      <a:close/>
                      <a:moveTo>
                        <a:pt x="2196194" y="0"/>
                      </a:moveTo>
                      <a:cubicBezTo>
                        <a:pt x="2196325" y="0"/>
                        <a:pt x="2196454" y="0"/>
                        <a:pt x="2196585" y="1"/>
                      </a:cubicBezTo>
                      <a:cubicBezTo>
                        <a:pt x="2236691" y="1"/>
                        <a:pt x="2269203" y="32492"/>
                        <a:pt x="2269204" y="72574"/>
                      </a:cubicBezTo>
                      <a:cubicBezTo>
                        <a:pt x="2269204" y="72706"/>
                        <a:pt x="2269204" y="72836"/>
                        <a:pt x="2269203" y="72969"/>
                      </a:cubicBezTo>
                      <a:lnTo>
                        <a:pt x="2269203" y="72967"/>
                      </a:lnTo>
                      <a:cubicBezTo>
                        <a:pt x="2269203" y="113265"/>
                        <a:pt x="2236515" y="145932"/>
                        <a:pt x="2196192" y="145932"/>
                      </a:cubicBezTo>
                      <a:cubicBezTo>
                        <a:pt x="2155871" y="145932"/>
                        <a:pt x="2123183" y="113264"/>
                        <a:pt x="2123183" y="72966"/>
                      </a:cubicBezTo>
                      <a:cubicBezTo>
                        <a:pt x="2123183" y="32667"/>
                        <a:pt x="2155871" y="0"/>
                        <a:pt x="2196194" y="0"/>
                      </a:cubicBezTo>
                      <a:close/>
                      <a:moveTo>
                        <a:pt x="1771478" y="0"/>
                      </a:moveTo>
                      <a:cubicBezTo>
                        <a:pt x="1771609" y="0"/>
                        <a:pt x="1771738" y="0"/>
                        <a:pt x="1771869" y="1"/>
                      </a:cubicBezTo>
                      <a:cubicBezTo>
                        <a:pt x="1811975" y="1"/>
                        <a:pt x="1844487" y="32492"/>
                        <a:pt x="1844488" y="72574"/>
                      </a:cubicBezTo>
                      <a:cubicBezTo>
                        <a:pt x="1844488" y="72706"/>
                        <a:pt x="1844488" y="72836"/>
                        <a:pt x="1844487" y="72969"/>
                      </a:cubicBezTo>
                      <a:lnTo>
                        <a:pt x="1844487" y="72967"/>
                      </a:lnTo>
                      <a:cubicBezTo>
                        <a:pt x="1844487" y="113265"/>
                        <a:pt x="1811799" y="145932"/>
                        <a:pt x="1771476" y="145932"/>
                      </a:cubicBezTo>
                      <a:cubicBezTo>
                        <a:pt x="1731155" y="145932"/>
                        <a:pt x="1698467" y="113264"/>
                        <a:pt x="1698467" y="72966"/>
                      </a:cubicBezTo>
                      <a:cubicBezTo>
                        <a:pt x="1698467" y="32667"/>
                        <a:pt x="1731155" y="0"/>
                        <a:pt x="1771478" y="0"/>
                      </a:cubicBezTo>
                      <a:close/>
                      <a:moveTo>
                        <a:pt x="72617" y="0"/>
                      </a:moveTo>
                      <a:cubicBezTo>
                        <a:pt x="112723" y="0"/>
                        <a:pt x="145235" y="32491"/>
                        <a:pt x="145236" y="72573"/>
                      </a:cubicBezTo>
                      <a:cubicBezTo>
                        <a:pt x="145236" y="72705"/>
                        <a:pt x="145236" y="72835"/>
                        <a:pt x="145235" y="72967"/>
                      </a:cubicBezTo>
                      <a:cubicBezTo>
                        <a:pt x="145019" y="113048"/>
                        <a:pt x="112331" y="145364"/>
                        <a:pt x="72225" y="145147"/>
                      </a:cubicBezTo>
                      <a:cubicBezTo>
                        <a:pt x="32121" y="144931"/>
                        <a:pt x="-215" y="112263"/>
                        <a:pt x="2" y="72181"/>
                      </a:cubicBezTo>
                      <a:cubicBezTo>
                        <a:pt x="218" y="32255"/>
                        <a:pt x="32665" y="0"/>
                        <a:pt x="72617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rgbClr val="F86FFF"/>
                    </a:gs>
                    <a:gs pos="0">
                      <a:srgbClr val="D600F9">
                        <a:alpha val="64000"/>
                      </a:srgbClr>
                    </a:gs>
                  </a:gsLst>
                  <a:lin ang="27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ru-RU"/>
                </a:p>
              </p:txBody>
            </p:sp>
            <p:sp>
              <p:nvSpPr>
                <p:cNvPr id="190" name="Полилиния 189">
                  <a:extLst>
                    <a:ext uri="{FF2B5EF4-FFF2-40B4-BE49-F238E27FC236}">
                      <a16:creationId xmlns:a16="http://schemas.microsoft.com/office/drawing/2014/main" xmlns="" id="{62316C8C-7507-535E-8EE2-35026771ABB6}"/>
                    </a:ext>
                  </a:extLst>
                </p:cNvPr>
                <p:cNvSpPr/>
                <p:nvPr/>
              </p:nvSpPr>
              <p:spPr>
                <a:xfrm>
                  <a:off x="14305132" y="4914285"/>
                  <a:ext cx="2269987" cy="1844157"/>
                </a:xfrm>
                <a:custGeom>
                  <a:avLst/>
                  <a:gdLst>
                    <a:gd name="connsiteX0" fmla="*/ 922048 w 2269987"/>
                    <a:gd name="connsiteY0" fmla="*/ 1698227 h 1844157"/>
                    <a:gd name="connsiteX1" fmla="*/ 922832 w 2269987"/>
                    <a:gd name="connsiteY1" fmla="*/ 1698227 h 1844157"/>
                    <a:gd name="connsiteX2" fmla="*/ 995449 w 2269987"/>
                    <a:gd name="connsiteY2" fmla="*/ 1770801 h 1844157"/>
                    <a:gd name="connsiteX3" fmla="*/ 995448 w 2269987"/>
                    <a:gd name="connsiteY3" fmla="*/ 1770801 h 1844157"/>
                    <a:gd name="connsiteX4" fmla="*/ 922830 w 2269987"/>
                    <a:gd name="connsiteY4" fmla="*/ 1844156 h 1844157"/>
                    <a:gd name="connsiteX5" fmla="*/ 849430 w 2269987"/>
                    <a:gd name="connsiteY5" fmla="*/ 1771582 h 1844157"/>
                    <a:gd name="connsiteX6" fmla="*/ 922048 w 2269987"/>
                    <a:gd name="connsiteY6" fmla="*/ 1698227 h 1844157"/>
                    <a:gd name="connsiteX7" fmla="*/ 498119 w 2269987"/>
                    <a:gd name="connsiteY7" fmla="*/ 1698227 h 1844157"/>
                    <a:gd name="connsiteX8" fmla="*/ 498903 w 2269987"/>
                    <a:gd name="connsiteY8" fmla="*/ 1698227 h 1844157"/>
                    <a:gd name="connsiteX9" fmla="*/ 571520 w 2269987"/>
                    <a:gd name="connsiteY9" fmla="*/ 1770801 h 1844157"/>
                    <a:gd name="connsiteX10" fmla="*/ 571519 w 2269987"/>
                    <a:gd name="connsiteY10" fmla="*/ 1770801 h 1844157"/>
                    <a:gd name="connsiteX11" fmla="*/ 498901 w 2269987"/>
                    <a:gd name="connsiteY11" fmla="*/ 1844156 h 1844157"/>
                    <a:gd name="connsiteX12" fmla="*/ 425501 w 2269987"/>
                    <a:gd name="connsiteY12" fmla="*/ 1771582 h 1844157"/>
                    <a:gd name="connsiteX13" fmla="*/ 498119 w 2269987"/>
                    <a:gd name="connsiteY13" fmla="*/ 1698227 h 1844157"/>
                    <a:gd name="connsiteX14" fmla="*/ 2196976 w 2269987"/>
                    <a:gd name="connsiteY14" fmla="*/ 1698225 h 1844157"/>
                    <a:gd name="connsiteX15" fmla="*/ 2269986 w 2269987"/>
                    <a:gd name="connsiteY15" fmla="*/ 1770799 h 1844157"/>
                    <a:gd name="connsiteX16" fmla="*/ 2197370 w 2269987"/>
                    <a:gd name="connsiteY16" fmla="*/ 1844156 h 1844157"/>
                    <a:gd name="connsiteX17" fmla="*/ 2123968 w 2269987"/>
                    <a:gd name="connsiteY17" fmla="*/ 1771583 h 1844157"/>
                    <a:gd name="connsiteX18" fmla="*/ 2196585 w 2269987"/>
                    <a:gd name="connsiteY18" fmla="*/ 1698227 h 1844157"/>
                    <a:gd name="connsiteX19" fmla="*/ 2196976 w 2269987"/>
                    <a:gd name="connsiteY19" fmla="*/ 1698225 h 1844157"/>
                    <a:gd name="connsiteX20" fmla="*/ 1772260 w 2269987"/>
                    <a:gd name="connsiteY20" fmla="*/ 1698225 h 1844157"/>
                    <a:gd name="connsiteX21" fmla="*/ 1844878 w 2269987"/>
                    <a:gd name="connsiteY21" fmla="*/ 1770799 h 1844157"/>
                    <a:gd name="connsiteX22" fmla="*/ 1772260 w 2269987"/>
                    <a:gd name="connsiteY22" fmla="*/ 1843373 h 1844157"/>
                    <a:gd name="connsiteX23" fmla="*/ 1699643 w 2269987"/>
                    <a:gd name="connsiteY23" fmla="*/ 1770799 h 1844157"/>
                    <a:gd name="connsiteX24" fmla="*/ 1772260 w 2269987"/>
                    <a:gd name="connsiteY24" fmla="*/ 1698225 h 1844157"/>
                    <a:gd name="connsiteX25" fmla="*/ 1347544 w 2269987"/>
                    <a:gd name="connsiteY25" fmla="*/ 1698225 h 1844157"/>
                    <a:gd name="connsiteX26" fmla="*/ 1420162 w 2269987"/>
                    <a:gd name="connsiteY26" fmla="*/ 1770799 h 1844157"/>
                    <a:gd name="connsiteX27" fmla="*/ 1347544 w 2269987"/>
                    <a:gd name="connsiteY27" fmla="*/ 1843373 h 1844157"/>
                    <a:gd name="connsiteX28" fmla="*/ 1274927 w 2269987"/>
                    <a:gd name="connsiteY28" fmla="*/ 1770799 h 1844157"/>
                    <a:gd name="connsiteX29" fmla="*/ 1347544 w 2269987"/>
                    <a:gd name="connsiteY29" fmla="*/ 1698225 h 1844157"/>
                    <a:gd name="connsiteX30" fmla="*/ 73010 w 2269987"/>
                    <a:gd name="connsiteY30" fmla="*/ 1698225 h 1844157"/>
                    <a:gd name="connsiteX31" fmla="*/ 146019 w 2269987"/>
                    <a:gd name="connsiteY31" fmla="*/ 1770799 h 1844157"/>
                    <a:gd name="connsiteX32" fmla="*/ 73403 w 2269987"/>
                    <a:gd name="connsiteY32" fmla="*/ 1844156 h 1844157"/>
                    <a:gd name="connsiteX33" fmla="*/ 1 w 2269987"/>
                    <a:gd name="connsiteY33" fmla="*/ 1771583 h 1844157"/>
                    <a:gd name="connsiteX34" fmla="*/ 72618 w 2269987"/>
                    <a:gd name="connsiteY34" fmla="*/ 1698227 h 1844157"/>
                    <a:gd name="connsiteX35" fmla="*/ 73010 w 2269987"/>
                    <a:gd name="connsiteY35" fmla="*/ 1698225 h 1844157"/>
                    <a:gd name="connsiteX36" fmla="*/ 2196976 w 2269987"/>
                    <a:gd name="connsiteY36" fmla="*/ 1273769 h 1844157"/>
                    <a:gd name="connsiteX37" fmla="*/ 2269986 w 2269987"/>
                    <a:gd name="connsiteY37" fmla="*/ 1345949 h 1844157"/>
                    <a:gd name="connsiteX38" fmla="*/ 2269987 w 2269987"/>
                    <a:gd name="connsiteY38" fmla="*/ 1346343 h 1844157"/>
                    <a:gd name="connsiteX39" fmla="*/ 2269986 w 2269987"/>
                    <a:gd name="connsiteY39" fmla="*/ 1346343 h 1844157"/>
                    <a:gd name="connsiteX40" fmla="*/ 2197370 w 2269987"/>
                    <a:gd name="connsiteY40" fmla="*/ 1419699 h 1844157"/>
                    <a:gd name="connsiteX41" fmla="*/ 2123968 w 2269987"/>
                    <a:gd name="connsiteY41" fmla="*/ 1347127 h 1844157"/>
                    <a:gd name="connsiteX42" fmla="*/ 2196585 w 2269987"/>
                    <a:gd name="connsiteY42" fmla="*/ 1273770 h 1844157"/>
                    <a:gd name="connsiteX43" fmla="*/ 2196976 w 2269987"/>
                    <a:gd name="connsiteY43" fmla="*/ 1273769 h 1844157"/>
                    <a:gd name="connsiteX44" fmla="*/ 922048 w 2269987"/>
                    <a:gd name="connsiteY44" fmla="*/ 1273769 h 1844157"/>
                    <a:gd name="connsiteX45" fmla="*/ 922832 w 2269987"/>
                    <a:gd name="connsiteY45" fmla="*/ 1273769 h 1844157"/>
                    <a:gd name="connsiteX46" fmla="*/ 995449 w 2269987"/>
                    <a:gd name="connsiteY46" fmla="*/ 1346343 h 1844157"/>
                    <a:gd name="connsiteX47" fmla="*/ 995448 w 2269987"/>
                    <a:gd name="connsiteY47" fmla="*/ 1346343 h 1844157"/>
                    <a:gd name="connsiteX48" fmla="*/ 922830 w 2269987"/>
                    <a:gd name="connsiteY48" fmla="*/ 1419698 h 1844157"/>
                    <a:gd name="connsiteX49" fmla="*/ 849430 w 2269987"/>
                    <a:gd name="connsiteY49" fmla="*/ 1347124 h 1844157"/>
                    <a:gd name="connsiteX50" fmla="*/ 922048 w 2269987"/>
                    <a:gd name="connsiteY50" fmla="*/ 1273769 h 1844157"/>
                    <a:gd name="connsiteX51" fmla="*/ 498119 w 2269987"/>
                    <a:gd name="connsiteY51" fmla="*/ 1273769 h 1844157"/>
                    <a:gd name="connsiteX52" fmla="*/ 498903 w 2269987"/>
                    <a:gd name="connsiteY52" fmla="*/ 1273769 h 1844157"/>
                    <a:gd name="connsiteX53" fmla="*/ 571520 w 2269987"/>
                    <a:gd name="connsiteY53" fmla="*/ 1346343 h 1844157"/>
                    <a:gd name="connsiteX54" fmla="*/ 571519 w 2269987"/>
                    <a:gd name="connsiteY54" fmla="*/ 1346343 h 1844157"/>
                    <a:gd name="connsiteX55" fmla="*/ 498901 w 2269987"/>
                    <a:gd name="connsiteY55" fmla="*/ 1419698 h 1844157"/>
                    <a:gd name="connsiteX56" fmla="*/ 425501 w 2269987"/>
                    <a:gd name="connsiteY56" fmla="*/ 1347124 h 1844157"/>
                    <a:gd name="connsiteX57" fmla="*/ 498119 w 2269987"/>
                    <a:gd name="connsiteY57" fmla="*/ 1273769 h 1844157"/>
                    <a:gd name="connsiteX58" fmla="*/ 73010 w 2269987"/>
                    <a:gd name="connsiteY58" fmla="*/ 1273769 h 1844157"/>
                    <a:gd name="connsiteX59" fmla="*/ 146019 w 2269987"/>
                    <a:gd name="connsiteY59" fmla="*/ 1345949 h 1844157"/>
                    <a:gd name="connsiteX60" fmla="*/ 146020 w 2269987"/>
                    <a:gd name="connsiteY60" fmla="*/ 1346343 h 1844157"/>
                    <a:gd name="connsiteX61" fmla="*/ 146019 w 2269987"/>
                    <a:gd name="connsiteY61" fmla="*/ 1346343 h 1844157"/>
                    <a:gd name="connsiteX62" fmla="*/ 73403 w 2269987"/>
                    <a:gd name="connsiteY62" fmla="*/ 1419699 h 1844157"/>
                    <a:gd name="connsiteX63" fmla="*/ 1 w 2269987"/>
                    <a:gd name="connsiteY63" fmla="*/ 1347127 h 1844157"/>
                    <a:gd name="connsiteX64" fmla="*/ 72618 w 2269987"/>
                    <a:gd name="connsiteY64" fmla="*/ 1273770 h 1844157"/>
                    <a:gd name="connsiteX65" fmla="*/ 73010 w 2269987"/>
                    <a:gd name="connsiteY65" fmla="*/ 1273769 h 1844157"/>
                    <a:gd name="connsiteX66" fmla="*/ 1772260 w 2269987"/>
                    <a:gd name="connsiteY66" fmla="*/ 1273768 h 1844157"/>
                    <a:gd name="connsiteX67" fmla="*/ 1844878 w 2269987"/>
                    <a:gd name="connsiteY67" fmla="*/ 1346342 h 1844157"/>
                    <a:gd name="connsiteX68" fmla="*/ 1772260 w 2269987"/>
                    <a:gd name="connsiteY68" fmla="*/ 1418916 h 1844157"/>
                    <a:gd name="connsiteX69" fmla="*/ 1699643 w 2269987"/>
                    <a:gd name="connsiteY69" fmla="*/ 1346342 h 1844157"/>
                    <a:gd name="connsiteX70" fmla="*/ 1772260 w 2269987"/>
                    <a:gd name="connsiteY70" fmla="*/ 1273768 h 1844157"/>
                    <a:gd name="connsiteX71" fmla="*/ 1347544 w 2269987"/>
                    <a:gd name="connsiteY71" fmla="*/ 1273768 h 1844157"/>
                    <a:gd name="connsiteX72" fmla="*/ 1420162 w 2269987"/>
                    <a:gd name="connsiteY72" fmla="*/ 1346342 h 1844157"/>
                    <a:gd name="connsiteX73" fmla="*/ 1347544 w 2269987"/>
                    <a:gd name="connsiteY73" fmla="*/ 1418916 h 1844157"/>
                    <a:gd name="connsiteX74" fmla="*/ 1274927 w 2269987"/>
                    <a:gd name="connsiteY74" fmla="*/ 1346342 h 1844157"/>
                    <a:gd name="connsiteX75" fmla="*/ 1347544 w 2269987"/>
                    <a:gd name="connsiteY75" fmla="*/ 1273768 h 1844157"/>
                    <a:gd name="connsiteX76" fmla="*/ 2196976 w 2269987"/>
                    <a:gd name="connsiteY76" fmla="*/ 850487 h 1844157"/>
                    <a:gd name="connsiteX77" fmla="*/ 2269986 w 2269987"/>
                    <a:gd name="connsiteY77" fmla="*/ 922667 h 1844157"/>
                    <a:gd name="connsiteX78" fmla="*/ 2269987 w 2269987"/>
                    <a:gd name="connsiteY78" fmla="*/ 923061 h 1844157"/>
                    <a:gd name="connsiteX79" fmla="*/ 2269986 w 2269987"/>
                    <a:gd name="connsiteY79" fmla="*/ 923061 h 1844157"/>
                    <a:gd name="connsiteX80" fmla="*/ 2197370 w 2269987"/>
                    <a:gd name="connsiteY80" fmla="*/ 996417 h 1844157"/>
                    <a:gd name="connsiteX81" fmla="*/ 2123968 w 2269987"/>
                    <a:gd name="connsiteY81" fmla="*/ 923845 h 1844157"/>
                    <a:gd name="connsiteX82" fmla="*/ 2196585 w 2269987"/>
                    <a:gd name="connsiteY82" fmla="*/ 850488 h 1844157"/>
                    <a:gd name="connsiteX83" fmla="*/ 2196976 w 2269987"/>
                    <a:gd name="connsiteY83" fmla="*/ 850487 h 1844157"/>
                    <a:gd name="connsiteX84" fmla="*/ 922048 w 2269987"/>
                    <a:gd name="connsiteY84" fmla="*/ 850487 h 1844157"/>
                    <a:gd name="connsiteX85" fmla="*/ 922832 w 2269987"/>
                    <a:gd name="connsiteY85" fmla="*/ 850487 h 1844157"/>
                    <a:gd name="connsiteX86" fmla="*/ 995449 w 2269987"/>
                    <a:gd name="connsiteY86" fmla="*/ 923061 h 1844157"/>
                    <a:gd name="connsiteX87" fmla="*/ 995448 w 2269987"/>
                    <a:gd name="connsiteY87" fmla="*/ 923061 h 1844157"/>
                    <a:gd name="connsiteX88" fmla="*/ 922830 w 2269987"/>
                    <a:gd name="connsiteY88" fmla="*/ 996416 h 1844157"/>
                    <a:gd name="connsiteX89" fmla="*/ 849430 w 2269987"/>
                    <a:gd name="connsiteY89" fmla="*/ 923842 h 1844157"/>
                    <a:gd name="connsiteX90" fmla="*/ 922048 w 2269987"/>
                    <a:gd name="connsiteY90" fmla="*/ 850487 h 1844157"/>
                    <a:gd name="connsiteX91" fmla="*/ 498119 w 2269987"/>
                    <a:gd name="connsiteY91" fmla="*/ 850487 h 1844157"/>
                    <a:gd name="connsiteX92" fmla="*/ 498903 w 2269987"/>
                    <a:gd name="connsiteY92" fmla="*/ 850487 h 1844157"/>
                    <a:gd name="connsiteX93" fmla="*/ 571520 w 2269987"/>
                    <a:gd name="connsiteY93" fmla="*/ 923061 h 1844157"/>
                    <a:gd name="connsiteX94" fmla="*/ 571519 w 2269987"/>
                    <a:gd name="connsiteY94" fmla="*/ 923061 h 1844157"/>
                    <a:gd name="connsiteX95" fmla="*/ 498901 w 2269987"/>
                    <a:gd name="connsiteY95" fmla="*/ 996416 h 1844157"/>
                    <a:gd name="connsiteX96" fmla="*/ 425501 w 2269987"/>
                    <a:gd name="connsiteY96" fmla="*/ 923842 h 1844157"/>
                    <a:gd name="connsiteX97" fmla="*/ 498119 w 2269987"/>
                    <a:gd name="connsiteY97" fmla="*/ 850487 h 1844157"/>
                    <a:gd name="connsiteX98" fmla="*/ 73010 w 2269987"/>
                    <a:gd name="connsiteY98" fmla="*/ 850487 h 1844157"/>
                    <a:gd name="connsiteX99" fmla="*/ 146019 w 2269987"/>
                    <a:gd name="connsiteY99" fmla="*/ 922667 h 1844157"/>
                    <a:gd name="connsiteX100" fmla="*/ 146020 w 2269987"/>
                    <a:gd name="connsiteY100" fmla="*/ 923061 h 1844157"/>
                    <a:gd name="connsiteX101" fmla="*/ 146019 w 2269987"/>
                    <a:gd name="connsiteY101" fmla="*/ 923061 h 1844157"/>
                    <a:gd name="connsiteX102" fmla="*/ 73403 w 2269987"/>
                    <a:gd name="connsiteY102" fmla="*/ 996417 h 1844157"/>
                    <a:gd name="connsiteX103" fmla="*/ 1 w 2269987"/>
                    <a:gd name="connsiteY103" fmla="*/ 923845 h 1844157"/>
                    <a:gd name="connsiteX104" fmla="*/ 72618 w 2269987"/>
                    <a:gd name="connsiteY104" fmla="*/ 850488 h 1844157"/>
                    <a:gd name="connsiteX105" fmla="*/ 73010 w 2269987"/>
                    <a:gd name="connsiteY105" fmla="*/ 850487 h 1844157"/>
                    <a:gd name="connsiteX106" fmla="*/ 1772260 w 2269987"/>
                    <a:gd name="connsiteY106" fmla="*/ 850486 h 1844157"/>
                    <a:gd name="connsiteX107" fmla="*/ 1844878 w 2269987"/>
                    <a:gd name="connsiteY107" fmla="*/ 923060 h 1844157"/>
                    <a:gd name="connsiteX108" fmla="*/ 1772260 w 2269987"/>
                    <a:gd name="connsiteY108" fmla="*/ 995634 h 1844157"/>
                    <a:gd name="connsiteX109" fmla="*/ 1699643 w 2269987"/>
                    <a:gd name="connsiteY109" fmla="*/ 923060 h 1844157"/>
                    <a:gd name="connsiteX110" fmla="*/ 1772260 w 2269987"/>
                    <a:gd name="connsiteY110" fmla="*/ 850486 h 1844157"/>
                    <a:gd name="connsiteX111" fmla="*/ 1347544 w 2269987"/>
                    <a:gd name="connsiteY111" fmla="*/ 850486 h 1844157"/>
                    <a:gd name="connsiteX112" fmla="*/ 1420162 w 2269987"/>
                    <a:gd name="connsiteY112" fmla="*/ 923060 h 1844157"/>
                    <a:gd name="connsiteX113" fmla="*/ 1347544 w 2269987"/>
                    <a:gd name="connsiteY113" fmla="*/ 995634 h 1844157"/>
                    <a:gd name="connsiteX114" fmla="*/ 1274927 w 2269987"/>
                    <a:gd name="connsiteY114" fmla="*/ 923060 h 1844157"/>
                    <a:gd name="connsiteX115" fmla="*/ 1347544 w 2269987"/>
                    <a:gd name="connsiteY115" fmla="*/ 850486 h 1844157"/>
                    <a:gd name="connsiteX116" fmla="*/ 2196976 w 2269987"/>
                    <a:gd name="connsiteY116" fmla="*/ 424850 h 1844157"/>
                    <a:gd name="connsiteX117" fmla="*/ 2269986 w 2269987"/>
                    <a:gd name="connsiteY117" fmla="*/ 497030 h 1844157"/>
                    <a:gd name="connsiteX118" fmla="*/ 2269987 w 2269987"/>
                    <a:gd name="connsiteY118" fmla="*/ 497423 h 1844157"/>
                    <a:gd name="connsiteX119" fmla="*/ 2269986 w 2269987"/>
                    <a:gd name="connsiteY119" fmla="*/ 497424 h 1844157"/>
                    <a:gd name="connsiteX120" fmla="*/ 2197370 w 2269987"/>
                    <a:gd name="connsiteY120" fmla="*/ 570782 h 1844157"/>
                    <a:gd name="connsiteX121" fmla="*/ 2123968 w 2269987"/>
                    <a:gd name="connsiteY121" fmla="*/ 498209 h 1844157"/>
                    <a:gd name="connsiteX122" fmla="*/ 2196585 w 2269987"/>
                    <a:gd name="connsiteY122" fmla="*/ 424851 h 1844157"/>
                    <a:gd name="connsiteX123" fmla="*/ 2196976 w 2269987"/>
                    <a:gd name="connsiteY123" fmla="*/ 424850 h 1844157"/>
                    <a:gd name="connsiteX124" fmla="*/ 498119 w 2269987"/>
                    <a:gd name="connsiteY124" fmla="*/ 424850 h 1844157"/>
                    <a:gd name="connsiteX125" fmla="*/ 498903 w 2269987"/>
                    <a:gd name="connsiteY125" fmla="*/ 424850 h 1844157"/>
                    <a:gd name="connsiteX126" fmla="*/ 571520 w 2269987"/>
                    <a:gd name="connsiteY126" fmla="*/ 497424 h 1844157"/>
                    <a:gd name="connsiteX127" fmla="*/ 571519 w 2269987"/>
                    <a:gd name="connsiteY127" fmla="*/ 497424 h 1844157"/>
                    <a:gd name="connsiteX128" fmla="*/ 498901 w 2269987"/>
                    <a:gd name="connsiteY128" fmla="*/ 570781 h 1844157"/>
                    <a:gd name="connsiteX129" fmla="*/ 425501 w 2269987"/>
                    <a:gd name="connsiteY129" fmla="*/ 498207 h 1844157"/>
                    <a:gd name="connsiteX130" fmla="*/ 498119 w 2269987"/>
                    <a:gd name="connsiteY130" fmla="*/ 424850 h 1844157"/>
                    <a:gd name="connsiteX131" fmla="*/ 73010 w 2269987"/>
                    <a:gd name="connsiteY131" fmla="*/ 424850 h 1844157"/>
                    <a:gd name="connsiteX132" fmla="*/ 146019 w 2269987"/>
                    <a:gd name="connsiteY132" fmla="*/ 497030 h 1844157"/>
                    <a:gd name="connsiteX133" fmla="*/ 146020 w 2269987"/>
                    <a:gd name="connsiteY133" fmla="*/ 497423 h 1844157"/>
                    <a:gd name="connsiteX134" fmla="*/ 146019 w 2269987"/>
                    <a:gd name="connsiteY134" fmla="*/ 497424 h 1844157"/>
                    <a:gd name="connsiteX135" fmla="*/ 73403 w 2269987"/>
                    <a:gd name="connsiteY135" fmla="*/ 570782 h 1844157"/>
                    <a:gd name="connsiteX136" fmla="*/ 1 w 2269987"/>
                    <a:gd name="connsiteY136" fmla="*/ 498209 h 1844157"/>
                    <a:gd name="connsiteX137" fmla="*/ 72618 w 2269987"/>
                    <a:gd name="connsiteY137" fmla="*/ 424851 h 1844157"/>
                    <a:gd name="connsiteX138" fmla="*/ 73010 w 2269987"/>
                    <a:gd name="connsiteY138" fmla="*/ 424850 h 1844157"/>
                    <a:gd name="connsiteX139" fmla="*/ 1772260 w 2269987"/>
                    <a:gd name="connsiteY139" fmla="*/ 424850 h 1844157"/>
                    <a:gd name="connsiteX140" fmla="*/ 1844878 w 2269987"/>
                    <a:gd name="connsiteY140" fmla="*/ 497424 h 1844157"/>
                    <a:gd name="connsiteX141" fmla="*/ 1772260 w 2269987"/>
                    <a:gd name="connsiteY141" fmla="*/ 569998 h 1844157"/>
                    <a:gd name="connsiteX142" fmla="*/ 1699643 w 2269987"/>
                    <a:gd name="connsiteY142" fmla="*/ 497424 h 1844157"/>
                    <a:gd name="connsiteX143" fmla="*/ 1772260 w 2269987"/>
                    <a:gd name="connsiteY143" fmla="*/ 424850 h 1844157"/>
                    <a:gd name="connsiteX144" fmla="*/ 1347544 w 2269987"/>
                    <a:gd name="connsiteY144" fmla="*/ 424850 h 1844157"/>
                    <a:gd name="connsiteX145" fmla="*/ 1420162 w 2269987"/>
                    <a:gd name="connsiteY145" fmla="*/ 497424 h 1844157"/>
                    <a:gd name="connsiteX146" fmla="*/ 1347544 w 2269987"/>
                    <a:gd name="connsiteY146" fmla="*/ 569998 h 1844157"/>
                    <a:gd name="connsiteX147" fmla="*/ 1274927 w 2269987"/>
                    <a:gd name="connsiteY147" fmla="*/ 497424 h 1844157"/>
                    <a:gd name="connsiteX148" fmla="*/ 1347544 w 2269987"/>
                    <a:gd name="connsiteY148" fmla="*/ 424850 h 1844157"/>
                    <a:gd name="connsiteX149" fmla="*/ 922084 w 2269987"/>
                    <a:gd name="connsiteY149" fmla="*/ 424814 h 1844157"/>
                    <a:gd name="connsiteX150" fmla="*/ 924792 w 2269987"/>
                    <a:gd name="connsiteY150" fmla="*/ 424851 h 1844157"/>
                    <a:gd name="connsiteX151" fmla="*/ 995447 w 2269987"/>
                    <a:gd name="connsiteY151" fmla="*/ 497425 h 1844157"/>
                    <a:gd name="connsiteX152" fmla="*/ 995448 w 2269987"/>
                    <a:gd name="connsiteY152" fmla="*/ 497424 h 1844157"/>
                    <a:gd name="connsiteX153" fmla="*/ 922793 w 2269987"/>
                    <a:gd name="connsiteY153" fmla="*/ 570745 h 1844157"/>
                    <a:gd name="connsiteX154" fmla="*/ 849429 w 2269987"/>
                    <a:gd name="connsiteY154" fmla="*/ 498133 h 1844157"/>
                    <a:gd name="connsiteX155" fmla="*/ 922084 w 2269987"/>
                    <a:gd name="connsiteY155" fmla="*/ 424814 h 1844157"/>
                    <a:gd name="connsiteX156" fmla="*/ 2196976 w 2269987"/>
                    <a:gd name="connsiteY156" fmla="*/ 1 h 1844157"/>
                    <a:gd name="connsiteX157" fmla="*/ 2269986 w 2269987"/>
                    <a:gd name="connsiteY157" fmla="*/ 72181 h 1844157"/>
                    <a:gd name="connsiteX158" fmla="*/ 2269986 w 2269987"/>
                    <a:gd name="connsiteY158" fmla="*/ 72967 h 1844157"/>
                    <a:gd name="connsiteX159" fmla="*/ 2196976 w 2269987"/>
                    <a:gd name="connsiteY159" fmla="*/ 145933 h 1844157"/>
                    <a:gd name="connsiteX160" fmla="*/ 2123967 w 2269987"/>
                    <a:gd name="connsiteY160" fmla="*/ 72967 h 1844157"/>
                    <a:gd name="connsiteX161" fmla="*/ 2196976 w 2269987"/>
                    <a:gd name="connsiteY161" fmla="*/ 1 h 1844157"/>
                    <a:gd name="connsiteX162" fmla="*/ 73010 w 2269987"/>
                    <a:gd name="connsiteY162" fmla="*/ 1 h 1844157"/>
                    <a:gd name="connsiteX163" fmla="*/ 146019 w 2269987"/>
                    <a:gd name="connsiteY163" fmla="*/ 72181 h 1844157"/>
                    <a:gd name="connsiteX164" fmla="*/ 146019 w 2269987"/>
                    <a:gd name="connsiteY164" fmla="*/ 72967 h 1844157"/>
                    <a:gd name="connsiteX165" fmla="*/ 73010 w 2269987"/>
                    <a:gd name="connsiteY165" fmla="*/ 145933 h 1844157"/>
                    <a:gd name="connsiteX166" fmla="*/ 0 w 2269987"/>
                    <a:gd name="connsiteY166" fmla="*/ 72967 h 1844157"/>
                    <a:gd name="connsiteX167" fmla="*/ 73010 w 2269987"/>
                    <a:gd name="connsiteY167" fmla="*/ 1 h 1844157"/>
                    <a:gd name="connsiteX168" fmla="*/ 1772260 w 2269987"/>
                    <a:gd name="connsiteY168" fmla="*/ 1 h 1844157"/>
                    <a:gd name="connsiteX169" fmla="*/ 1844879 w 2269987"/>
                    <a:gd name="connsiteY169" fmla="*/ 72574 h 1844157"/>
                    <a:gd name="connsiteX170" fmla="*/ 1844878 w 2269987"/>
                    <a:gd name="connsiteY170" fmla="*/ 72967 h 1844157"/>
                    <a:gd name="connsiteX171" fmla="*/ 1771868 w 2269987"/>
                    <a:gd name="connsiteY171" fmla="*/ 145148 h 1844157"/>
                    <a:gd name="connsiteX172" fmla="*/ 1699645 w 2269987"/>
                    <a:gd name="connsiteY172" fmla="*/ 72182 h 1844157"/>
                    <a:gd name="connsiteX173" fmla="*/ 1772260 w 2269987"/>
                    <a:gd name="connsiteY173" fmla="*/ 1 h 1844157"/>
                    <a:gd name="connsiteX174" fmla="*/ 1347546 w 2269987"/>
                    <a:gd name="connsiteY174" fmla="*/ 1 h 1844157"/>
                    <a:gd name="connsiteX175" fmla="*/ 1420165 w 2269987"/>
                    <a:gd name="connsiteY175" fmla="*/ 72574 h 1844157"/>
                    <a:gd name="connsiteX176" fmla="*/ 1420164 w 2269987"/>
                    <a:gd name="connsiteY176" fmla="*/ 72967 h 1844157"/>
                    <a:gd name="connsiteX177" fmla="*/ 1347154 w 2269987"/>
                    <a:gd name="connsiteY177" fmla="*/ 145148 h 1844157"/>
                    <a:gd name="connsiteX178" fmla="*/ 1274931 w 2269987"/>
                    <a:gd name="connsiteY178" fmla="*/ 72182 h 1844157"/>
                    <a:gd name="connsiteX179" fmla="*/ 1347546 w 2269987"/>
                    <a:gd name="connsiteY179" fmla="*/ 1 h 1844157"/>
                    <a:gd name="connsiteX180" fmla="*/ 922439 w 2269987"/>
                    <a:gd name="connsiteY180" fmla="*/ 0 h 1844157"/>
                    <a:gd name="connsiteX181" fmla="*/ 922830 w 2269987"/>
                    <a:gd name="connsiteY181" fmla="*/ 1 h 1844157"/>
                    <a:gd name="connsiteX182" fmla="*/ 995449 w 2269987"/>
                    <a:gd name="connsiteY182" fmla="*/ 72574 h 1844157"/>
                    <a:gd name="connsiteX183" fmla="*/ 995448 w 2269987"/>
                    <a:gd name="connsiteY183" fmla="*/ 72967 h 1844157"/>
                    <a:gd name="connsiteX184" fmla="*/ 922437 w 2269987"/>
                    <a:gd name="connsiteY184" fmla="*/ 145932 h 1844157"/>
                    <a:gd name="connsiteX185" fmla="*/ 849428 w 2269987"/>
                    <a:gd name="connsiteY185" fmla="*/ 72964 h 1844157"/>
                    <a:gd name="connsiteX186" fmla="*/ 922439 w 2269987"/>
                    <a:gd name="connsiteY186" fmla="*/ 0 h 1844157"/>
                    <a:gd name="connsiteX187" fmla="*/ 498510 w 2269987"/>
                    <a:gd name="connsiteY187" fmla="*/ 0 h 1844157"/>
                    <a:gd name="connsiteX188" fmla="*/ 498902 w 2269987"/>
                    <a:gd name="connsiteY188" fmla="*/ 1 h 1844157"/>
                    <a:gd name="connsiteX189" fmla="*/ 571520 w 2269987"/>
                    <a:gd name="connsiteY189" fmla="*/ 72574 h 1844157"/>
                    <a:gd name="connsiteX190" fmla="*/ 571519 w 2269987"/>
                    <a:gd name="connsiteY190" fmla="*/ 72967 h 1844157"/>
                    <a:gd name="connsiteX191" fmla="*/ 498508 w 2269987"/>
                    <a:gd name="connsiteY191" fmla="*/ 145932 h 1844157"/>
                    <a:gd name="connsiteX192" fmla="*/ 425499 w 2269987"/>
                    <a:gd name="connsiteY192" fmla="*/ 72964 h 1844157"/>
                    <a:gd name="connsiteX193" fmla="*/ 498510 w 2269987"/>
                    <a:gd name="connsiteY193" fmla="*/ 0 h 1844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</a:cxnLst>
                  <a:rect l="l" t="t" r="r" b="b"/>
                  <a:pathLst>
                    <a:path w="2269987" h="1844157">
                      <a:moveTo>
                        <a:pt x="922048" y="1698227"/>
                      </a:moveTo>
                      <a:cubicBezTo>
                        <a:pt x="922309" y="1698225"/>
                        <a:pt x="922571" y="1698225"/>
                        <a:pt x="922832" y="1698227"/>
                      </a:cubicBezTo>
                      <a:cubicBezTo>
                        <a:pt x="962936" y="1698227"/>
                        <a:pt x="995449" y="1730719"/>
                        <a:pt x="995449" y="1770801"/>
                      </a:cubicBezTo>
                      <a:lnTo>
                        <a:pt x="995448" y="1770801"/>
                      </a:lnTo>
                      <a:cubicBezTo>
                        <a:pt x="995664" y="1811097"/>
                        <a:pt x="963152" y="1843941"/>
                        <a:pt x="922830" y="1844156"/>
                      </a:cubicBezTo>
                      <a:cubicBezTo>
                        <a:pt x="882508" y="1844372"/>
                        <a:pt x="849646" y="1811881"/>
                        <a:pt x="849430" y="1771582"/>
                      </a:cubicBezTo>
                      <a:cubicBezTo>
                        <a:pt x="849214" y="1731286"/>
                        <a:pt x="881726" y="1698441"/>
                        <a:pt x="922048" y="1698227"/>
                      </a:cubicBezTo>
                      <a:close/>
                      <a:moveTo>
                        <a:pt x="498119" y="1698227"/>
                      </a:moveTo>
                      <a:cubicBezTo>
                        <a:pt x="498380" y="1698225"/>
                        <a:pt x="498642" y="1698225"/>
                        <a:pt x="498903" y="1698227"/>
                      </a:cubicBezTo>
                      <a:cubicBezTo>
                        <a:pt x="539007" y="1698227"/>
                        <a:pt x="571520" y="1730719"/>
                        <a:pt x="571520" y="1770801"/>
                      </a:cubicBezTo>
                      <a:lnTo>
                        <a:pt x="571519" y="1770801"/>
                      </a:lnTo>
                      <a:cubicBezTo>
                        <a:pt x="571735" y="1811097"/>
                        <a:pt x="539223" y="1843941"/>
                        <a:pt x="498901" y="1844156"/>
                      </a:cubicBezTo>
                      <a:cubicBezTo>
                        <a:pt x="458580" y="1844372"/>
                        <a:pt x="425717" y="1811881"/>
                        <a:pt x="425501" y="1771582"/>
                      </a:cubicBezTo>
                      <a:cubicBezTo>
                        <a:pt x="425285" y="1731286"/>
                        <a:pt x="457797" y="1698441"/>
                        <a:pt x="498119" y="1698227"/>
                      </a:cubicBezTo>
                      <a:close/>
                      <a:moveTo>
                        <a:pt x="2196976" y="1698225"/>
                      </a:moveTo>
                      <a:cubicBezTo>
                        <a:pt x="2237145" y="1698225"/>
                        <a:pt x="2269770" y="1730655"/>
                        <a:pt x="2269986" y="1770799"/>
                      </a:cubicBezTo>
                      <a:cubicBezTo>
                        <a:pt x="2270203" y="1811097"/>
                        <a:pt x="2237692" y="1843940"/>
                        <a:pt x="2197370" y="1844156"/>
                      </a:cubicBezTo>
                      <a:cubicBezTo>
                        <a:pt x="2157048" y="1844373"/>
                        <a:pt x="2124185" y="1811882"/>
                        <a:pt x="2123968" y="1771583"/>
                      </a:cubicBezTo>
                      <a:cubicBezTo>
                        <a:pt x="2123751" y="1731287"/>
                        <a:pt x="2156263" y="1698444"/>
                        <a:pt x="2196585" y="1698227"/>
                      </a:cubicBezTo>
                      <a:cubicBezTo>
                        <a:pt x="2196716" y="1698225"/>
                        <a:pt x="2196845" y="1698225"/>
                        <a:pt x="2196976" y="1698225"/>
                      </a:cubicBezTo>
                      <a:close/>
                      <a:moveTo>
                        <a:pt x="1772260" y="1698225"/>
                      </a:moveTo>
                      <a:cubicBezTo>
                        <a:pt x="1812366" y="1698225"/>
                        <a:pt x="1844878" y="1730718"/>
                        <a:pt x="1844878" y="1770799"/>
                      </a:cubicBezTo>
                      <a:cubicBezTo>
                        <a:pt x="1844878" y="1810881"/>
                        <a:pt x="1812366" y="1843373"/>
                        <a:pt x="1772260" y="1843373"/>
                      </a:cubicBezTo>
                      <a:cubicBezTo>
                        <a:pt x="1732155" y="1843373"/>
                        <a:pt x="1699643" y="1810881"/>
                        <a:pt x="1699643" y="1770799"/>
                      </a:cubicBezTo>
                      <a:cubicBezTo>
                        <a:pt x="1699643" y="1730718"/>
                        <a:pt x="1732155" y="1698225"/>
                        <a:pt x="1772260" y="1698225"/>
                      </a:cubicBezTo>
                      <a:close/>
                      <a:moveTo>
                        <a:pt x="1347544" y="1698225"/>
                      </a:moveTo>
                      <a:cubicBezTo>
                        <a:pt x="1387650" y="1698225"/>
                        <a:pt x="1420162" y="1730718"/>
                        <a:pt x="1420162" y="1770799"/>
                      </a:cubicBezTo>
                      <a:cubicBezTo>
                        <a:pt x="1420162" y="1810881"/>
                        <a:pt x="1387650" y="1843373"/>
                        <a:pt x="1347544" y="1843373"/>
                      </a:cubicBezTo>
                      <a:cubicBezTo>
                        <a:pt x="1307439" y="1843373"/>
                        <a:pt x="1274927" y="1810881"/>
                        <a:pt x="1274927" y="1770799"/>
                      </a:cubicBezTo>
                      <a:cubicBezTo>
                        <a:pt x="1274927" y="1730718"/>
                        <a:pt x="1307439" y="1698225"/>
                        <a:pt x="1347544" y="1698225"/>
                      </a:cubicBezTo>
                      <a:close/>
                      <a:moveTo>
                        <a:pt x="73010" y="1698225"/>
                      </a:moveTo>
                      <a:cubicBezTo>
                        <a:pt x="113178" y="1698225"/>
                        <a:pt x="145803" y="1730655"/>
                        <a:pt x="146019" y="1770799"/>
                      </a:cubicBezTo>
                      <a:cubicBezTo>
                        <a:pt x="146236" y="1811097"/>
                        <a:pt x="113725" y="1843940"/>
                        <a:pt x="73403" y="1844156"/>
                      </a:cubicBezTo>
                      <a:cubicBezTo>
                        <a:pt x="33081" y="1844373"/>
                        <a:pt x="218" y="1811882"/>
                        <a:pt x="1" y="1771583"/>
                      </a:cubicBezTo>
                      <a:cubicBezTo>
                        <a:pt x="-216" y="1731287"/>
                        <a:pt x="32296" y="1698444"/>
                        <a:pt x="72618" y="1698227"/>
                      </a:cubicBezTo>
                      <a:cubicBezTo>
                        <a:pt x="72749" y="1698225"/>
                        <a:pt x="72878" y="1698225"/>
                        <a:pt x="73010" y="1698225"/>
                      </a:cubicBezTo>
                      <a:close/>
                      <a:moveTo>
                        <a:pt x="2196976" y="1273769"/>
                      </a:moveTo>
                      <a:cubicBezTo>
                        <a:pt x="2237081" y="1273552"/>
                        <a:pt x="2269769" y="1305868"/>
                        <a:pt x="2269986" y="1345949"/>
                      </a:cubicBezTo>
                      <a:cubicBezTo>
                        <a:pt x="2269987" y="1346081"/>
                        <a:pt x="2269987" y="1346211"/>
                        <a:pt x="2269987" y="1346343"/>
                      </a:cubicBezTo>
                      <a:lnTo>
                        <a:pt x="2269986" y="1346343"/>
                      </a:lnTo>
                      <a:cubicBezTo>
                        <a:pt x="2270203" y="1386639"/>
                        <a:pt x="2237692" y="1419484"/>
                        <a:pt x="2197370" y="1419699"/>
                      </a:cubicBezTo>
                      <a:cubicBezTo>
                        <a:pt x="2157048" y="1419917"/>
                        <a:pt x="2124185" y="1387426"/>
                        <a:pt x="2123968" y="1347127"/>
                      </a:cubicBezTo>
                      <a:cubicBezTo>
                        <a:pt x="2123751" y="1306831"/>
                        <a:pt x="2156263" y="1273986"/>
                        <a:pt x="2196585" y="1273770"/>
                      </a:cubicBezTo>
                      <a:cubicBezTo>
                        <a:pt x="2196716" y="1273769"/>
                        <a:pt x="2196845" y="1273769"/>
                        <a:pt x="2196976" y="1273769"/>
                      </a:cubicBezTo>
                      <a:close/>
                      <a:moveTo>
                        <a:pt x="922048" y="1273769"/>
                      </a:moveTo>
                      <a:cubicBezTo>
                        <a:pt x="922309" y="1273768"/>
                        <a:pt x="922571" y="1273768"/>
                        <a:pt x="922832" y="1273769"/>
                      </a:cubicBezTo>
                      <a:cubicBezTo>
                        <a:pt x="962936" y="1273769"/>
                        <a:pt x="995449" y="1306261"/>
                        <a:pt x="995449" y="1346343"/>
                      </a:cubicBezTo>
                      <a:lnTo>
                        <a:pt x="995448" y="1346343"/>
                      </a:lnTo>
                      <a:cubicBezTo>
                        <a:pt x="995664" y="1386639"/>
                        <a:pt x="963152" y="1419484"/>
                        <a:pt x="922830" y="1419698"/>
                      </a:cubicBezTo>
                      <a:cubicBezTo>
                        <a:pt x="882508" y="1419914"/>
                        <a:pt x="849646" y="1387423"/>
                        <a:pt x="849430" y="1347124"/>
                      </a:cubicBezTo>
                      <a:cubicBezTo>
                        <a:pt x="849214" y="1306828"/>
                        <a:pt x="881726" y="1273984"/>
                        <a:pt x="922048" y="1273769"/>
                      </a:cubicBezTo>
                      <a:close/>
                      <a:moveTo>
                        <a:pt x="498119" y="1273769"/>
                      </a:moveTo>
                      <a:cubicBezTo>
                        <a:pt x="498380" y="1273768"/>
                        <a:pt x="498642" y="1273768"/>
                        <a:pt x="498903" y="1273769"/>
                      </a:cubicBezTo>
                      <a:cubicBezTo>
                        <a:pt x="539007" y="1273769"/>
                        <a:pt x="571520" y="1306261"/>
                        <a:pt x="571520" y="1346343"/>
                      </a:cubicBezTo>
                      <a:lnTo>
                        <a:pt x="571519" y="1346343"/>
                      </a:lnTo>
                      <a:cubicBezTo>
                        <a:pt x="571735" y="1386639"/>
                        <a:pt x="539223" y="1419484"/>
                        <a:pt x="498901" y="1419698"/>
                      </a:cubicBezTo>
                      <a:cubicBezTo>
                        <a:pt x="458580" y="1419914"/>
                        <a:pt x="425717" y="1387423"/>
                        <a:pt x="425501" y="1347124"/>
                      </a:cubicBezTo>
                      <a:cubicBezTo>
                        <a:pt x="425285" y="1306828"/>
                        <a:pt x="457797" y="1273984"/>
                        <a:pt x="498119" y="1273769"/>
                      </a:cubicBezTo>
                      <a:close/>
                      <a:moveTo>
                        <a:pt x="73010" y="1273769"/>
                      </a:moveTo>
                      <a:cubicBezTo>
                        <a:pt x="113114" y="1273552"/>
                        <a:pt x="145802" y="1305868"/>
                        <a:pt x="146019" y="1345949"/>
                      </a:cubicBezTo>
                      <a:cubicBezTo>
                        <a:pt x="146020" y="1346081"/>
                        <a:pt x="146020" y="1346211"/>
                        <a:pt x="146020" y="1346343"/>
                      </a:cubicBezTo>
                      <a:lnTo>
                        <a:pt x="146019" y="1346343"/>
                      </a:lnTo>
                      <a:cubicBezTo>
                        <a:pt x="146236" y="1386639"/>
                        <a:pt x="113725" y="1419484"/>
                        <a:pt x="73403" y="1419699"/>
                      </a:cubicBezTo>
                      <a:cubicBezTo>
                        <a:pt x="33081" y="1419917"/>
                        <a:pt x="218" y="1387426"/>
                        <a:pt x="1" y="1347127"/>
                      </a:cubicBezTo>
                      <a:cubicBezTo>
                        <a:pt x="-216" y="1306831"/>
                        <a:pt x="32296" y="1273986"/>
                        <a:pt x="72618" y="1273770"/>
                      </a:cubicBezTo>
                      <a:cubicBezTo>
                        <a:pt x="72749" y="1273769"/>
                        <a:pt x="72878" y="1273769"/>
                        <a:pt x="73010" y="1273769"/>
                      </a:cubicBezTo>
                      <a:close/>
                      <a:moveTo>
                        <a:pt x="1772260" y="1273768"/>
                      </a:moveTo>
                      <a:cubicBezTo>
                        <a:pt x="1812366" y="1273768"/>
                        <a:pt x="1844878" y="1306260"/>
                        <a:pt x="1844878" y="1346342"/>
                      </a:cubicBezTo>
                      <a:cubicBezTo>
                        <a:pt x="1844878" y="1386423"/>
                        <a:pt x="1812366" y="1418916"/>
                        <a:pt x="1772260" y="1418916"/>
                      </a:cubicBezTo>
                      <a:cubicBezTo>
                        <a:pt x="1732155" y="1418916"/>
                        <a:pt x="1699643" y="1386423"/>
                        <a:pt x="1699643" y="1346342"/>
                      </a:cubicBezTo>
                      <a:cubicBezTo>
                        <a:pt x="1699643" y="1306260"/>
                        <a:pt x="1732155" y="1273768"/>
                        <a:pt x="1772260" y="1273768"/>
                      </a:cubicBezTo>
                      <a:close/>
                      <a:moveTo>
                        <a:pt x="1347544" y="1273768"/>
                      </a:moveTo>
                      <a:cubicBezTo>
                        <a:pt x="1387650" y="1273768"/>
                        <a:pt x="1420162" y="1306260"/>
                        <a:pt x="1420162" y="1346342"/>
                      </a:cubicBezTo>
                      <a:cubicBezTo>
                        <a:pt x="1420162" y="1386423"/>
                        <a:pt x="1387650" y="1418916"/>
                        <a:pt x="1347544" y="1418916"/>
                      </a:cubicBezTo>
                      <a:cubicBezTo>
                        <a:pt x="1307439" y="1418916"/>
                        <a:pt x="1274927" y="1386423"/>
                        <a:pt x="1274927" y="1346342"/>
                      </a:cubicBezTo>
                      <a:cubicBezTo>
                        <a:pt x="1274927" y="1306260"/>
                        <a:pt x="1307439" y="1273768"/>
                        <a:pt x="1347544" y="1273768"/>
                      </a:cubicBezTo>
                      <a:close/>
                      <a:moveTo>
                        <a:pt x="2196976" y="850487"/>
                      </a:moveTo>
                      <a:cubicBezTo>
                        <a:pt x="2237081" y="850270"/>
                        <a:pt x="2269769" y="882586"/>
                        <a:pt x="2269986" y="922667"/>
                      </a:cubicBezTo>
                      <a:cubicBezTo>
                        <a:pt x="2269987" y="922799"/>
                        <a:pt x="2269987" y="922929"/>
                        <a:pt x="2269987" y="923061"/>
                      </a:cubicBezTo>
                      <a:lnTo>
                        <a:pt x="2269986" y="923061"/>
                      </a:lnTo>
                      <a:cubicBezTo>
                        <a:pt x="2270203" y="963357"/>
                        <a:pt x="2237692" y="996202"/>
                        <a:pt x="2197370" y="996417"/>
                      </a:cubicBezTo>
                      <a:cubicBezTo>
                        <a:pt x="2157048" y="996635"/>
                        <a:pt x="2124185" y="964144"/>
                        <a:pt x="2123968" y="923845"/>
                      </a:cubicBezTo>
                      <a:cubicBezTo>
                        <a:pt x="2123751" y="883549"/>
                        <a:pt x="2156263" y="850704"/>
                        <a:pt x="2196585" y="850488"/>
                      </a:cubicBezTo>
                      <a:cubicBezTo>
                        <a:pt x="2196716" y="850487"/>
                        <a:pt x="2196845" y="850487"/>
                        <a:pt x="2196976" y="850487"/>
                      </a:cubicBezTo>
                      <a:close/>
                      <a:moveTo>
                        <a:pt x="922048" y="850487"/>
                      </a:moveTo>
                      <a:cubicBezTo>
                        <a:pt x="922309" y="850486"/>
                        <a:pt x="922571" y="850486"/>
                        <a:pt x="922832" y="850487"/>
                      </a:cubicBezTo>
                      <a:cubicBezTo>
                        <a:pt x="962936" y="850487"/>
                        <a:pt x="995449" y="882979"/>
                        <a:pt x="995449" y="923061"/>
                      </a:cubicBezTo>
                      <a:lnTo>
                        <a:pt x="995448" y="923061"/>
                      </a:lnTo>
                      <a:cubicBezTo>
                        <a:pt x="995664" y="963357"/>
                        <a:pt x="963152" y="996202"/>
                        <a:pt x="922830" y="996416"/>
                      </a:cubicBezTo>
                      <a:cubicBezTo>
                        <a:pt x="882508" y="996632"/>
                        <a:pt x="849646" y="964141"/>
                        <a:pt x="849430" y="923842"/>
                      </a:cubicBezTo>
                      <a:cubicBezTo>
                        <a:pt x="849214" y="883546"/>
                        <a:pt x="881726" y="850702"/>
                        <a:pt x="922048" y="850487"/>
                      </a:cubicBezTo>
                      <a:close/>
                      <a:moveTo>
                        <a:pt x="498119" y="850487"/>
                      </a:moveTo>
                      <a:cubicBezTo>
                        <a:pt x="498380" y="850486"/>
                        <a:pt x="498642" y="850486"/>
                        <a:pt x="498903" y="850487"/>
                      </a:cubicBezTo>
                      <a:cubicBezTo>
                        <a:pt x="539007" y="850487"/>
                        <a:pt x="571520" y="882979"/>
                        <a:pt x="571520" y="923061"/>
                      </a:cubicBezTo>
                      <a:lnTo>
                        <a:pt x="571519" y="923061"/>
                      </a:lnTo>
                      <a:cubicBezTo>
                        <a:pt x="571735" y="963357"/>
                        <a:pt x="539223" y="996202"/>
                        <a:pt x="498901" y="996416"/>
                      </a:cubicBezTo>
                      <a:cubicBezTo>
                        <a:pt x="458580" y="996632"/>
                        <a:pt x="425717" y="964141"/>
                        <a:pt x="425501" y="923842"/>
                      </a:cubicBezTo>
                      <a:cubicBezTo>
                        <a:pt x="425285" y="883546"/>
                        <a:pt x="457797" y="850702"/>
                        <a:pt x="498119" y="850487"/>
                      </a:cubicBezTo>
                      <a:close/>
                      <a:moveTo>
                        <a:pt x="73010" y="850487"/>
                      </a:moveTo>
                      <a:cubicBezTo>
                        <a:pt x="113114" y="850270"/>
                        <a:pt x="145802" y="882586"/>
                        <a:pt x="146019" y="922667"/>
                      </a:cubicBezTo>
                      <a:cubicBezTo>
                        <a:pt x="146020" y="922799"/>
                        <a:pt x="146020" y="922929"/>
                        <a:pt x="146020" y="923061"/>
                      </a:cubicBezTo>
                      <a:lnTo>
                        <a:pt x="146019" y="923061"/>
                      </a:lnTo>
                      <a:cubicBezTo>
                        <a:pt x="146236" y="963357"/>
                        <a:pt x="113725" y="996202"/>
                        <a:pt x="73403" y="996417"/>
                      </a:cubicBezTo>
                      <a:cubicBezTo>
                        <a:pt x="33081" y="996635"/>
                        <a:pt x="218" y="964144"/>
                        <a:pt x="1" y="923845"/>
                      </a:cubicBezTo>
                      <a:cubicBezTo>
                        <a:pt x="-216" y="883549"/>
                        <a:pt x="32296" y="850704"/>
                        <a:pt x="72618" y="850488"/>
                      </a:cubicBezTo>
                      <a:cubicBezTo>
                        <a:pt x="72749" y="850487"/>
                        <a:pt x="72878" y="850487"/>
                        <a:pt x="73010" y="850487"/>
                      </a:cubicBezTo>
                      <a:close/>
                      <a:moveTo>
                        <a:pt x="1772260" y="850486"/>
                      </a:moveTo>
                      <a:cubicBezTo>
                        <a:pt x="1812366" y="850486"/>
                        <a:pt x="1844878" y="882978"/>
                        <a:pt x="1844878" y="923060"/>
                      </a:cubicBezTo>
                      <a:cubicBezTo>
                        <a:pt x="1844878" y="963141"/>
                        <a:pt x="1812366" y="995634"/>
                        <a:pt x="1772260" y="995634"/>
                      </a:cubicBezTo>
                      <a:cubicBezTo>
                        <a:pt x="1732155" y="995634"/>
                        <a:pt x="1699643" y="963141"/>
                        <a:pt x="1699643" y="923060"/>
                      </a:cubicBezTo>
                      <a:cubicBezTo>
                        <a:pt x="1699643" y="882978"/>
                        <a:pt x="1732155" y="850486"/>
                        <a:pt x="1772260" y="850486"/>
                      </a:cubicBezTo>
                      <a:close/>
                      <a:moveTo>
                        <a:pt x="1347544" y="850486"/>
                      </a:moveTo>
                      <a:cubicBezTo>
                        <a:pt x="1387650" y="850486"/>
                        <a:pt x="1420162" y="882978"/>
                        <a:pt x="1420162" y="923060"/>
                      </a:cubicBezTo>
                      <a:cubicBezTo>
                        <a:pt x="1420162" y="963141"/>
                        <a:pt x="1387650" y="995634"/>
                        <a:pt x="1347544" y="995634"/>
                      </a:cubicBezTo>
                      <a:cubicBezTo>
                        <a:pt x="1307439" y="995634"/>
                        <a:pt x="1274927" y="963141"/>
                        <a:pt x="1274927" y="923060"/>
                      </a:cubicBezTo>
                      <a:cubicBezTo>
                        <a:pt x="1274927" y="882978"/>
                        <a:pt x="1307439" y="850486"/>
                        <a:pt x="1347544" y="850486"/>
                      </a:cubicBezTo>
                      <a:close/>
                      <a:moveTo>
                        <a:pt x="2196976" y="424850"/>
                      </a:moveTo>
                      <a:cubicBezTo>
                        <a:pt x="2237081" y="424633"/>
                        <a:pt x="2269769" y="456949"/>
                        <a:pt x="2269986" y="497030"/>
                      </a:cubicBezTo>
                      <a:cubicBezTo>
                        <a:pt x="2269987" y="497161"/>
                        <a:pt x="2269987" y="497292"/>
                        <a:pt x="2269987" y="497423"/>
                      </a:cubicBezTo>
                      <a:lnTo>
                        <a:pt x="2269986" y="497424"/>
                      </a:lnTo>
                      <a:cubicBezTo>
                        <a:pt x="2270203" y="537722"/>
                        <a:pt x="2237692" y="570565"/>
                        <a:pt x="2197370" y="570782"/>
                      </a:cubicBezTo>
                      <a:cubicBezTo>
                        <a:pt x="2157048" y="570998"/>
                        <a:pt x="2124185" y="538507"/>
                        <a:pt x="2123968" y="498209"/>
                      </a:cubicBezTo>
                      <a:cubicBezTo>
                        <a:pt x="2123751" y="457912"/>
                        <a:pt x="2156263" y="425067"/>
                        <a:pt x="2196585" y="424851"/>
                      </a:cubicBezTo>
                      <a:cubicBezTo>
                        <a:pt x="2196716" y="424850"/>
                        <a:pt x="2196845" y="424850"/>
                        <a:pt x="2196976" y="424850"/>
                      </a:cubicBezTo>
                      <a:close/>
                      <a:moveTo>
                        <a:pt x="498119" y="424850"/>
                      </a:moveTo>
                      <a:cubicBezTo>
                        <a:pt x="498380" y="424849"/>
                        <a:pt x="498642" y="424849"/>
                        <a:pt x="498903" y="424850"/>
                      </a:cubicBezTo>
                      <a:cubicBezTo>
                        <a:pt x="539007" y="424850"/>
                        <a:pt x="571520" y="457342"/>
                        <a:pt x="571520" y="497424"/>
                      </a:cubicBezTo>
                      <a:lnTo>
                        <a:pt x="571519" y="497424"/>
                      </a:lnTo>
                      <a:cubicBezTo>
                        <a:pt x="571735" y="537722"/>
                        <a:pt x="539223" y="570565"/>
                        <a:pt x="498901" y="570781"/>
                      </a:cubicBezTo>
                      <a:cubicBezTo>
                        <a:pt x="458580" y="570995"/>
                        <a:pt x="425717" y="538504"/>
                        <a:pt x="425501" y="498207"/>
                      </a:cubicBezTo>
                      <a:cubicBezTo>
                        <a:pt x="425285" y="457909"/>
                        <a:pt x="457797" y="425066"/>
                        <a:pt x="498119" y="424850"/>
                      </a:cubicBezTo>
                      <a:close/>
                      <a:moveTo>
                        <a:pt x="73010" y="424850"/>
                      </a:moveTo>
                      <a:cubicBezTo>
                        <a:pt x="113114" y="424633"/>
                        <a:pt x="145802" y="456949"/>
                        <a:pt x="146019" y="497030"/>
                      </a:cubicBezTo>
                      <a:cubicBezTo>
                        <a:pt x="146020" y="497161"/>
                        <a:pt x="146020" y="497292"/>
                        <a:pt x="146020" y="497423"/>
                      </a:cubicBezTo>
                      <a:lnTo>
                        <a:pt x="146019" y="497424"/>
                      </a:lnTo>
                      <a:cubicBezTo>
                        <a:pt x="146236" y="537722"/>
                        <a:pt x="113725" y="570565"/>
                        <a:pt x="73403" y="570782"/>
                      </a:cubicBezTo>
                      <a:cubicBezTo>
                        <a:pt x="33081" y="570998"/>
                        <a:pt x="218" y="538507"/>
                        <a:pt x="1" y="498209"/>
                      </a:cubicBezTo>
                      <a:cubicBezTo>
                        <a:pt x="-216" y="457912"/>
                        <a:pt x="32296" y="425067"/>
                        <a:pt x="72618" y="424851"/>
                      </a:cubicBezTo>
                      <a:cubicBezTo>
                        <a:pt x="72749" y="424850"/>
                        <a:pt x="72878" y="424850"/>
                        <a:pt x="73010" y="424850"/>
                      </a:cubicBezTo>
                      <a:close/>
                      <a:moveTo>
                        <a:pt x="1772260" y="424850"/>
                      </a:moveTo>
                      <a:cubicBezTo>
                        <a:pt x="1812366" y="424850"/>
                        <a:pt x="1844878" y="457342"/>
                        <a:pt x="1844878" y="497424"/>
                      </a:cubicBezTo>
                      <a:cubicBezTo>
                        <a:pt x="1844878" y="537505"/>
                        <a:pt x="1812366" y="569998"/>
                        <a:pt x="1772260" y="569998"/>
                      </a:cubicBezTo>
                      <a:cubicBezTo>
                        <a:pt x="1732155" y="569998"/>
                        <a:pt x="1699643" y="537505"/>
                        <a:pt x="1699643" y="497424"/>
                      </a:cubicBezTo>
                      <a:cubicBezTo>
                        <a:pt x="1699643" y="457342"/>
                        <a:pt x="1732155" y="424850"/>
                        <a:pt x="1772260" y="424850"/>
                      </a:cubicBezTo>
                      <a:close/>
                      <a:moveTo>
                        <a:pt x="1347544" y="424850"/>
                      </a:moveTo>
                      <a:cubicBezTo>
                        <a:pt x="1387650" y="424850"/>
                        <a:pt x="1420162" y="457342"/>
                        <a:pt x="1420162" y="497424"/>
                      </a:cubicBezTo>
                      <a:cubicBezTo>
                        <a:pt x="1420162" y="537505"/>
                        <a:pt x="1387650" y="569998"/>
                        <a:pt x="1347544" y="569998"/>
                      </a:cubicBezTo>
                      <a:cubicBezTo>
                        <a:pt x="1307439" y="569998"/>
                        <a:pt x="1274927" y="537505"/>
                        <a:pt x="1274927" y="497424"/>
                      </a:cubicBezTo>
                      <a:cubicBezTo>
                        <a:pt x="1274927" y="457342"/>
                        <a:pt x="1307439" y="424850"/>
                        <a:pt x="1347544" y="424850"/>
                      </a:cubicBezTo>
                      <a:close/>
                      <a:moveTo>
                        <a:pt x="922084" y="424814"/>
                      </a:moveTo>
                      <a:cubicBezTo>
                        <a:pt x="922987" y="424809"/>
                        <a:pt x="923890" y="424822"/>
                        <a:pt x="924792" y="424851"/>
                      </a:cubicBezTo>
                      <a:cubicBezTo>
                        <a:pt x="964129" y="425914"/>
                        <a:pt x="995461" y="458097"/>
                        <a:pt x="995447" y="497425"/>
                      </a:cubicBezTo>
                      <a:lnTo>
                        <a:pt x="995448" y="497424"/>
                      </a:lnTo>
                      <a:cubicBezTo>
                        <a:pt x="995643" y="537723"/>
                        <a:pt x="963115" y="570548"/>
                        <a:pt x="922793" y="570745"/>
                      </a:cubicBezTo>
                      <a:cubicBezTo>
                        <a:pt x="882470" y="570940"/>
                        <a:pt x="849626" y="538431"/>
                        <a:pt x="849429" y="498133"/>
                      </a:cubicBezTo>
                      <a:cubicBezTo>
                        <a:pt x="849234" y="457836"/>
                        <a:pt x="881761" y="425009"/>
                        <a:pt x="922084" y="424814"/>
                      </a:cubicBezTo>
                      <a:close/>
                      <a:moveTo>
                        <a:pt x="2196976" y="1"/>
                      </a:moveTo>
                      <a:cubicBezTo>
                        <a:pt x="2237081" y="-216"/>
                        <a:pt x="2269769" y="32099"/>
                        <a:pt x="2269986" y="72181"/>
                      </a:cubicBezTo>
                      <a:cubicBezTo>
                        <a:pt x="2269987" y="72443"/>
                        <a:pt x="2269987" y="72705"/>
                        <a:pt x="2269986" y="72967"/>
                      </a:cubicBezTo>
                      <a:cubicBezTo>
                        <a:pt x="2269986" y="113266"/>
                        <a:pt x="2237298" y="145933"/>
                        <a:pt x="2196976" y="145933"/>
                      </a:cubicBezTo>
                      <a:cubicBezTo>
                        <a:pt x="2156655" y="145933"/>
                        <a:pt x="2123967" y="113266"/>
                        <a:pt x="2123967" y="72967"/>
                      </a:cubicBezTo>
                      <a:cubicBezTo>
                        <a:pt x="2123967" y="32669"/>
                        <a:pt x="2156655" y="1"/>
                        <a:pt x="2196976" y="1"/>
                      </a:cubicBezTo>
                      <a:close/>
                      <a:moveTo>
                        <a:pt x="73010" y="1"/>
                      </a:moveTo>
                      <a:cubicBezTo>
                        <a:pt x="113114" y="-216"/>
                        <a:pt x="145802" y="32099"/>
                        <a:pt x="146019" y="72181"/>
                      </a:cubicBezTo>
                      <a:cubicBezTo>
                        <a:pt x="146020" y="72443"/>
                        <a:pt x="146020" y="72705"/>
                        <a:pt x="146019" y="72967"/>
                      </a:cubicBezTo>
                      <a:cubicBezTo>
                        <a:pt x="146019" y="113266"/>
                        <a:pt x="113331" y="145933"/>
                        <a:pt x="73010" y="145933"/>
                      </a:cubicBezTo>
                      <a:cubicBezTo>
                        <a:pt x="32688" y="145933"/>
                        <a:pt x="0" y="113266"/>
                        <a:pt x="0" y="72967"/>
                      </a:cubicBezTo>
                      <a:cubicBezTo>
                        <a:pt x="0" y="32669"/>
                        <a:pt x="32688" y="1"/>
                        <a:pt x="73010" y="1"/>
                      </a:cubicBezTo>
                      <a:close/>
                      <a:moveTo>
                        <a:pt x="1772260" y="1"/>
                      </a:moveTo>
                      <a:cubicBezTo>
                        <a:pt x="1812366" y="1"/>
                        <a:pt x="1844878" y="32492"/>
                        <a:pt x="1844879" y="72574"/>
                      </a:cubicBezTo>
                      <a:cubicBezTo>
                        <a:pt x="1844879" y="72705"/>
                        <a:pt x="1844879" y="72836"/>
                        <a:pt x="1844878" y="72967"/>
                      </a:cubicBezTo>
                      <a:cubicBezTo>
                        <a:pt x="1844662" y="113048"/>
                        <a:pt x="1811974" y="145364"/>
                        <a:pt x="1771868" y="145148"/>
                      </a:cubicBezTo>
                      <a:cubicBezTo>
                        <a:pt x="1731764" y="144931"/>
                        <a:pt x="1699428" y="112263"/>
                        <a:pt x="1699645" y="72182"/>
                      </a:cubicBezTo>
                      <a:cubicBezTo>
                        <a:pt x="1699861" y="32255"/>
                        <a:pt x="1732308" y="1"/>
                        <a:pt x="1772260" y="1"/>
                      </a:cubicBezTo>
                      <a:close/>
                      <a:moveTo>
                        <a:pt x="1347546" y="1"/>
                      </a:moveTo>
                      <a:cubicBezTo>
                        <a:pt x="1387652" y="1"/>
                        <a:pt x="1420164" y="32492"/>
                        <a:pt x="1420165" y="72574"/>
                      </a:cubicBezTo>
                      <a:cubicBezTo>
                        <a:pt x="1420165" y="72705"/>
                        <a:pt x="1420165" y="72836"/>
                        <a:pt x="1420164" y="72967"/>
                      </a:cubicBezTo>
                      <a:cubicBezTo>
                        <a:pt x="1419948" y="113048"/>
                        <a:pt x="1387260" y="145364"/>
                        <a:pt x="1347154" y="145148"/>
                      </a:cubicBezTo>
                      <a:cubicBezTo>
                        <a:pt x="1307050" y="144931"/>
                        <a:pt x="1274714" y="112263"/>
                        <a:pt x="1274931" y="72182"/>
                      </a:cubicBezTo>
                      <a:cubicBezTo>
                        <a:pt x="1275147" y="32255"/>
                        <a:pt x="1307594" y="1"/>
                        <a:pt x="1347546" y="1"/>
                      </a:cubicBezTo>
                      <a:close/>
                      <a:moveTo>
                        <a:pt x="922439" y="0"/>
                      </a:moveTo>
                      <a:cubicBezTo>
                        <a:pt x="922570" y="0"/>
                        <a:pt x="922699" y="0"/>
                        <a:pt x="922830" y="1"/>
                      </a:cubicBezTo>
                      <a:cubicBezTo>
                        <a:pt x="962936" y="0"/>
                        <a:pt x="995448" y="32492"/>
                        <a:pt x="995449" y="72574"/>
                      </a:cubicBezTo>
                      <a:cubicBezTo>
                        <a:pt x="995449" y="72705"/>
                        <a:pt x="995449" y="72836"/>
                        <a:pt x="995448" y="72967"/>
                      </a:cubicBezTo>
                      <a:cubicBezTo>
                        <a:pt x="995448" y="113266"/>
                        <a:pt x="962760" y="145933"/>
                        <a:pt x="922437" y="145932"/>
                      </a:cubicBezTo>
                      <a:cubicBezTo>
                        <a:pt x="882116" y="145932"/>
                        <a:pt x="849428" y="113263"/>
                        <a:pt x="849428" y="72964"/>
                      </a:cubicBezTo>
                      <a:cubicBezTo>
                        <a:pt x="849428" y="32667"/>
                        <a:pt x="882116" y="0"/>
                        <a:pt x="922439" y="0"/>
                      </a:cubicBezTo>
                      <a:close/>
                      <a:moveTo>
                        <a:pt x="498510" y="0"/>
                      </a:moveTo>
                      <a:cubicBezTo>
                        <a:pt x="498641" y="0"/>
                        <a:pt x="498770" y="0"/>
                        <a:pt x="498902" y="1"/>
                      </a:cubicBezTo>
                      <a:cubicBezTo>
                        <a:pt x="539007" y="0"/>
                        <a:pt x="571519" y="32492"/>
                        <a:pt x="571520" y="72574"/>
                      </a:cubicBezTo>
                      <a:cubicBezTo>
                        <a:pt x="571520" y="72705"/>
                        <a:pt x="571520" y="72836"/>
                        <a:pt x="571519" y="72967"/>
                      </a:cubicBezTo>
                      <a:cubicBezTo>
                        <a:pt x="571519" y="113266"/>
                        <a:pt x="538831" y="145933"/>
                        <a:pt x="498508" y="145932"/>
                      </a:cubicBezTo>
                      <a:cubicBezTo>
                        <a:pt x="458187" y="145932"/>
                        <a:pt x="425499" y="113263"/>
                        <a:pt x="425499" y="72964"/>
                      </a:cubicBezTo>
                      <a:cubicBezTo>
                        <a:pt x="425499" y="32667"/>
                        <a:pt x="458187" y="0"/>
                        <a:pt x="498510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rgbClr val="F86FFF"/>
                    </a:gs>
                    <a:gs pos="0">
                      <a:srgbClr val="D600F9">
                        <a:alpha val="64000"/>
                      </a:srgbClr>
                    </a:gs>
                  </a:gsLst>
                  <a:lin ang="27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ru-RU"/>
                </a:p>
              </p:txBody>
            </p:sp>
            <p:sp>
              <p:nvSpPr>
                <p:cNvPr id="188" name="Полилиния 187">
                  <a:extLst>
                    <a:ext uri="{FF2B5EF4-FFF2-40B4-BE49-F238E27FC236}">
                      <a16:creationId xmlns:a16="http://schemas.microsoft.com/office/drawing/2014/main" xmlns="" id="{A217CE2F-1330-560C-5F64-B1A1BC827339}"/>
                    </a:ext>
                  </a:extLst>
                </p:cNvPr>
                <p:cNvSpPr/>
                <p:nvPr/>
              </p:nvSpPr>
              <p:spPr>
                <a:xfrm>
                  <a:off x="22727988" y="2573879"/>
                  <a:ext cx="1844879" cy="3116753"/>
                </a:xfrm>
                <a:custGeom>
                  <a:avLst/>
                  <a:gdLst>
                    <a:gd name="connsiteX0" fmla="*/ 73796 w 1844879"/>
                    <a:gd name="connsiteY0" fmla="*/ 2971606 h 3116753"/>
                    <a:gd name="connsiteX1" fmla="*/ 146022 w 1844879"/>
                    <a:gd name="connsiteY1" fmla="*/ 3044177 h 3116753"/>
                    <a:gd name="connsiteX2" fmla="*/ 73406 w 1844879"/>
                    <a:gd name="connsiteY2" fmla="*/ 3116753 h 3116753"/>
                    <a:gd name="connsiteX3" fmla="*/ 73012 w 1844879"/>
                    <a:gd name="connsiteY3" fmla="*/ 3116751 h 3116753"/>
                    <a:gd name="connsiteX4" fmla="*/ 73010 w 1844879"/>
                    <a:gd name="connsiteY4" fmla="*/ 3116751 h 3116753"/>
                    <a:gd name="connsiteX5" fmla="*/ 786 w 1844879"/>
                    <a:gd name="connsiteY5" fmla="*/ 3043785 h 3116753"/>
                    <a:gd name="connsiteX6" fmla="*/ 73796 w 1844879"/>
                    <a:gd name="connsiteY6" fmla="*/ 2971606 h 3116753"/>
                    <a:gd name="connsiteX7" fmla="*/ 1772260 w 1844879"/>
                    <a:gd name="connsiteY7" fmla="*/ 2971603 h 3116753"/>
                    <a:gd name="connsiteX8" fmla="*/ 1844876 w 1844879"/>
                    <a:gd name="connsiteY8" fmla="*/ 3044177 h 3116753"/>
                    <a:gd name="connsiteX9" fmla="*/ 1772260 w 1844879"/>
                    <a:gd name="connsiteY9" fmla="*/ 3116751 h 3116753"/>
                    <a:gd name="connsiteX10" fmla="*/ 1699644 w 1844879"/>
                    <a:gd name="connsiteY10" fmla="*/ 3044177 h 3116753"/>
                    <a:gd name="connsiteX11" fmla="*/ 1772260 w 1844879"/>
                    <a:gd name="connsiteY11" fmla="*/ 2971603 h 3116753"/>
                    <a:gd name="connsiteX12" fmla="*/ 1347544 w 1844879"/>
                    <a:gd name="connsiteY12" fmla="*/ 2971603 h 3116753"/>
                    <a:gd name="connsiteX13" fmla="*/ 1420160 w 1844879"/>
                    <a:gd name="connsiteY13" fmla="*/ 3044177 h 3116753"/>
                    <a:gd name="connsiteX14" fmla="*/ 1347544 w 1844879"/>
                    <a:gd name="connsiteY14" fmla="*/ 3116751 h 3116753"/>
                    <a:gd name="connsiteX15" fmla="*/ 1274928 w 1844879"/>
                    <a:gd name="connsiteY15" fmla="*/ 3044177 h 3116753"/>
                    <a:gd name="connsiteX16" fmla="*/ 1347544 w 1844879"/>
                    <a:gd name="connsiteY16" fmla="*/ 2971603 h 3116753"/>
                    <a:gd name="connsiteX17" fmla="*/ 922834 w 1844879"/>
                    <a:gd name="connsiteY17" fmla="*/ 2971603 h 3116753"/>
                    <a:gd name="connsiteX18" fmla="*/ 995450 w 1844879"/>
                    <a:gd name="connsiteY18" fmla="*/ 3044177 h 3116753"/>
                    <a:gd name="connsiteX19" fmla="*/ 922834 w 1844879"/>
                    <a:gd name="connsiteY19" fmla="*/ 3116751 h 3116753"/>
                    <a:gd name="connsiteX20" fmla="*/ 850216 w 1844879"/>
                    <a:gd name="connsiteY20" fmla="*/ 3044177 h 3116753"/>
                    <a:gd name="connsiteX21" fmla="*/ 922834 w 1844879"/>
                    <a:gd name="connsiteY21" fmla="*/ 2971603 h 3116753"/>
                    <a:gd name="connsiteX22" fmla="*/ 498118 w 1844879"/>
                    <a:gd name="connsiteY22" fmla="*/ 2971603 h 3116753"/>
                    <a:gd name="connsiteX23" fmla="*/ 570734 w 1844879"/>
                    <a:gd name="connsiteY23" fmla="*/ 3044177 h 3116753"/>
                    <a:gd name="connsiteX24" fmla="*/ 498118 w 1844879"/>
                    <a:gd name="connsiteY24" fmla="*/ 3116751 h 3116753"/>
                    <a:gd name="connsiteX25" fmla="*/ 425500 w 1844879"/>
                    <a:gd name="connsiteY25" fmla="*/ 3044177 h 3116753"/>
                    <a:gd name="connsiteX26" fmla="*/ 498118 w 1844879"/>
                    <a:gd name="connsiteY26" fmla="*/ 2971603 h 3116753"/>
                    <a:gd name="connsiteX27" fmla="*/ 73796 w 1844879"/>
                    <a:gd name="connsiteY27" fmla="*/ 2547146 h 3116753"/>
                    <a:gd name="connsiteX28" fmla="*/ 146022 w 1844879"/>
                    <a:gd name="connsiteY28" fmla="*/ 2619718 h 3116753"/>
                    <a:gd name="connsiteX29" fmla="*/ 73406 w 1844879"/>
                    <a:gd name="connsiteY29" fmla="*/ 2692293 h 3116753"/>
                    <a:gd name="connsiteX30" fmla="*/ 73012 w 1844879"/>
                    <a:gd name="connsiteY30" fmla="*/ 2692292 h 3116753"/>
                    <a:gd name="connsiteX31" fmla="*/ 73010 w 1844879"/>
                    <a:gd name="connsiteY31" fmla="*/ 2692292 h 3116753"/>
                    <a:gd name="connsiteX32" fmla="*/ 786 w 1844879"/>
                    <a:gd name="connsiteY32" fmla="*/ 2619326 h 3116753"/>
                    <a:gd name="connsiteX33" fmla="*/ 73796 w 1844879"/>
                    <a:gd name="connsiteY33" fmla="*/ 2547146 h 3116753"/>
                    <a:gd name="connsiteX34" fmla="*/ 1772260 w 1844879"/>
                    <a:gd name="connsiteY34" fmla="*/ 2547144 h 3116753"/>
                    <a:gd name="connsiteX35" fmla="*/ 1844876 w 1844879"/>
                    <a:gd name="connsiteY35" fmla="*/ 2619718 h 3116753"/>
                    <a:gd name="connsiteX36" fmla="*/ 1772260 w 1844879"/>
                    <a:gd name="connsiteY36" fmla="*/ 2692292 h 3116753"/>
                    <a:gd name="connsiteX37" fmla="*/ 1699644 w 1844879"/>
                    <a:gd name="connsiteY37" fmla="*/ 2619718 h 3116753"/>
                    <a:gd name="connsiteX38" fmla="*/ 1772260 w 1844879"/>
                    <a:gd name="connsiteY38" fmla="*/ 2547144 h 3116753"/>
                    <a:gd name="connsiteX39" fmla="*/ 1347544 w 1844879"/>
                    <a:gd name="connsiteY39" fmla="*/ 2547144 h 3116753"/>
                    <a:gd name="connsiteX40" fmla="*/ 1420160 w 1844879"/>
                    <a:gd name="connsiteY40" fmla="*/ 2619718 h 3116753"/>
                    <a:gd name="connsiteX41" fmla="*/ 1347544 w 1844879"/>
                    <a:gd name="connsiteY41" fmla="*/ 2692292 h 3116753"/>
                    <a:gd name="connsiteX42" fmla="*/ 1274928 w 1844879"/>
                    <a:gd name="connsiteY42" fmla="*/ 2619718 h 3116753"/>
                    <a:gd name="connsiteX43" fmla="*/ 1347544 w 1844879"/>
                    <a:gd name="connsiteY43" fmla="*/ 2547144 h 3116753"/>
                    <a:gd name="connsiteX44" fmla="*/ 922834 w 1844879"/>
                    <a:gd name="connsiteY44" fmla="*/ 2547144 h 3116753"/>
                    <a:gd name="connsiteX45" fmla="*/ 995450 w 1844879"/>
                    <a:gd name="connsiteY45" fmla="*/ 2619718 h 3116753"/>
                    <a:gd name="connsiteX46" fmla="*/ 922834 w 1844879"/>
                    <a:gd name="connsiteY46" fmla="*/ 2692292 h 3116753"/>
                    <a:gd name="connsiteX47" fmla="*/ 850216 w 1844879"/>
                    <a:gd name="connsiteY47" fmla="*/ 2619718 h 3116753"/>
                    <a:gd name="connsiteX48" fmla="*/ 922834 w 1844879"/>
                    <a:gd name="connsiteY48" fmla="*/ 2547144 h 3116753"/>
                    <a:gd name="connsiteX49" fmla="*/ 498118 w 1844879"/>
                    <a:gd name="connsiteY49" fmla="*/ 2547144 h 3116753"/>
                    <a:gd name="connsiteX50" fmla="*/ 570734 w 1844879"/>
                    <a:gd name="connsiteY50" fmla="*/ 2619718 h 3116753"/>
                    <a:gd name="connsiteX51" fmla="*/ 498118 w 1844879"/>
                    <a:gd name="connsiteY51" fmla="*/ 2692292 h 3116753"/>
                    <a:gd name="connsiteX52" fmla="*/ 425500 w 1844879"/>
                    <a:gd name="connsiteY52" fmla="*/ 2619718 h 3116753"/>
                    <a:gd name="connsiteX53" fmla="*/ 498118 w 1844879"/>
                    <a:gd name="connsiteY53" fmla="*/ 2547144 h 3116753"/>
                    <a:gd name="connsiteX54" fmla="*/ 1771476 w 1844879"/>
                    <a:gd name="connsiteY54" fmla="*/ 2121903 h 3116753"/>
                    <a:gd name="connsiteX55" fmla="*/ 1844876 w 1844879"/>
                    <a:gd name="connsiteY55" fmla="*/ 2194477 h 3116753"/>
                    <a:gd name="connsiteX56" fmla="*/ 1844876 w 1844879"/>
                    <a:gd name="connsiteY56" fmla="*/ 2195260 h 3116753"/>
                    <a:gd name="connsiteX57" fmla="*/ 1772260 w 1844879"/>
                    <a:gd name="connsiteY57" fmla="*/ 2267834 h 3116753"/>
                    <a:gd name="connsiteX58" fmla="*/ 1698860 w 1844879"/>
                    <a:gd name="connsiteY58" fmla="*/ 2195260 h 3116753"/>
                    <a:gd name="connsiteX59" fmla="*/ 1771476 w 1844879"/>
                    <a:gd name="connsiteY59" fmla="*/ 2121903 h 3116753"/>
                    <a:gd name="connsiteX60" fmla="*/ 1346762 w 1844879"/>
                    <a:gd name="connsiteY60" fmla="*/ 2121903 h 3116753"/>
                    <a:gd name="connsiteX61" fmla="*/ 1420162 w 1844879"/>
                    <a:gd name="connsiteY61" fmla="*/ 2194477 h 3116753"/>
                    <a:gd name="connsiteX62" fmla="*/ 1420162 w 1844879"/>
                    <a:gd name="connsiteY62" fmla="*/ 2195260 h 3116753"/>
                    <a:gd name="connsiteX63" fmla="*/ 1347546 w 1844879"/>
                    <a:gd name="connsiteY63" fmla="*/ 2267834 h 3116753"/>
                    <a:gd name="connsiteX64" fmla="*/ 1274146 w 1844879"/>
                    <a:gd name="connsiteY64" fmla="*/ 2195260 h 3116753"/>
                    <a:gd name="connsiteX65" fmla="*/ 1346762 w 1844879"/>
                    <a:gd name="connsiteY65" fmla="*/ 2121903 h 3116753"/>
                    <a:gd name="connsiteX66" fmla="*/ 922050 w 1844879"/>
                    <a:gd name="connsiteY66" fmla="*/ 2121903 h 3116753"/>
                    <a:gd name="connsiteX67" fmla="*/ 995450 w 1844879"/>
                    <a:gd name="connsiteY67" fmla="*/ 2194477 h 3116753"/>
                    <a:gd name="connsiteX68" fmla="*/ 995450 w 1844879"/>
                    <a:gd name="connsiteY68" fmla="*/ 2195260 h 3116753"/>
                    <a:gd name="connsiteX69" fmla="*/ 922834 w 1844879"/>
                    <a:gd name="connsiteY69" fmla="*/ 2267834 h 3116753"/>
                    <a:gd name="connsiteX70" fmla="*/ 849434 w 1844879"/>
                    <a:gd name="connsiteY70" fmla="*/ 2195260 h 3116753"/>
                    <a:gd name="connsiteX71" fmla="*/ 922050 w 1844879"/>
                    <a:gd name="connsiteY71" fmla="*/ 2121903 h 3116753"/>
                    <a:gd name="connsiteX72" fmla="*/ 497334 w 1844879"/>
                    <a:gd name="connsiteY72" fmla="*/ 2121903 h 3116753"/>
                    <a:gd name="connsiteX73" fmla="*/ 570734 w 1844879"/>
                    <a:gd name="connsiteY73" fmla="*/ 2194477 h 3116753"/>
                    <a:gd name="connsiteX74" fmla="*/ 570734 w 1844879"/>
                    <a:gd name="connsiteY74" fmla="*/ 2195260 h 3116753"/>
                    <a:gd name="connsiteX75" fmla="*/ 498118 w 1844879"/>
                    <a:gd name="connsiteY75" fmla="*/ 2267834 h 3116753"/>
                    <a:gd name="connsiteX76" fmla="*/ 424718 w 1844879"/>
                    <a:gd name="connsiteY76" fmla="*/ 2195260 h 3116753"/>
                    <a:gd name="connsiteX77" fmla="*/ 497334 w 1844879"/>
                    <a:gd name="connsiteY77" fmla="*/ 2121903 h 3116753"/>
                    <a:gd name="connsiteX78" fmla="*/ 73012 w 1844879"/>
                    <a:gd name="connsiteY78" fmla="*/ 2121900 h 3116753"/>
                    <a:gd name="connsiteX79" fmla="*/ 146022 w 1844879"/>
                    <a:gd name="connsiteY79" fmla="*/ 2194867 h 3116753"/>
                    <a:gd name="connsiteX80" fmla="*/ 146022 w 1844879"/>
                    <a:gd name="connsiteY80" fmla="*/ 2195259 h 3116753"/>
                    <a:gd name="connsiteX81" fmla="*/ 73406 w 1844879"/>
                    <a:gd name="connsiteY81" fmla="*/ 2267833 h 3116753"/>
                    <a:gd name="connsiteX82" fmla="*/ 73012 w 1844879"/>
                    <a:gd name="connsiteY82" fmla="*/ 2267831 h 3116753"/>
                    <a:gd name="connsiteX83" fmla="*/ 73010 w 1844879"/>
                    <a:gd name="connsiteY83" fmla="*/ 2267831 h 3116753"/>
                    <a:gd name="connsiteX84" fmla="*/ 0 w 1844879"/>
                    <a:gd name="connsiteY84" fmla="*/ 2194864 h 3116753"/>
                    <a:gd name="connsiteX85" fmla="*/ 73012 w 1844879"/>
                    <a:gd name="connsiteY85" fmla="*/ 2121900 h 3116753"/>
                    <a:gd name="connsiteX86" fmla="*/ 1769982 w 1844879"/>
                    <a:gd name="connsiteY86" fmla="*/ 1697461 h 3116753"/>
                    <a:gd name="connsiteX87" fmla="*/ 1844122 w 1844879"/>
                    <a:gd name="connsiteY87" fmla="*/ 1769279 h 3116753"/>
                    <a:gd name="connsiteX88" fmla="*/ 1844094 w 1844879"/>
                    <a:gd name="connsiteY88" fmla="*/ 1772763 h 3116753"/>
                    <a:gd name="connsiteX89" fmla="*/ 1772260 w 1844879"/>
                    <a:gd name="connsiteY89" fmla="*/ 1843376 h 3116753"/>
                    <a:gd name="connsiteX90" fmla="*/ 1698120 w 1844879"/>
                    <a:gd name="connsiteY90" fmla="*/ 1771557 h 3116753"/>
                    <a:gd name="connsiteX91" fmla="*/ 1769982 w 1844879"/>
                    <a:gd name="connsiteY91" fmla="*/ 1697461 h 3116753"/>
                    <a:gd name="connsiteX92" fmla="*/ 1346838 w 1844879"/>
                    <a:gd name="connsiteY92" fmla="*/ 1697444 h 3116753"/>
                    <a:gd name="connsiteX93" fmla="*/ 1420200 w 1844879"/>
                    <a:gd name="connsiteY93" fmla="*/ 1770055 h 3116753"/>
                    <a:gd name="connsiteX94" fmla="*/ 1420166 w 1844879"/>
                    <a:gd name="connsiteY94" fmla="*/ 1772762 h 3116753"/>
                    <a:gd name="connsiteX95" fmla="*/ 1347548 w 1844879"/>
                    <a:gd name="connsiteY95" fmla="*/ 1843375 h 3116753"/>
                    <a:gd name="connsiteX96" fmla="*/ 1347546 w 1844879"/>
                    <a:gd name="connsiteY96" fmla="*/ 1843375 h 3116753"/>
                    <a:gd name="connsiteX97" fmla="*/ 1274182 w 1844879"/>
                    <a:gd name="connsiteY97" fmla="*/ 1770763 h 3116753"/>
                    <a:gd name="connsiteX98" fmla="*/ 1346838 w 1844879"/>
                    <a:gd name="connsiteY98" fmla="*/ 1697444 h 3116753"/>
                    <a:gd name="connsiteX99" fmla="*/ 922050 w 1844879"/>
                    <a:gd name="connsiteY99" fmla="*/ 1697444 h 3116753"/>
                    <a:gd name="connsiteX100" fmla="*/ 995450 w 1844879"/>
                    <a:gd name="connsiteY100" fmla="*/ 1770018 h 3116753"/>
                    <a:gd name="connsiteX101" fmla="*/ 995450 w 1844879"/>
                    <a:gd name="connsiteY101" fmla="*/ 1770801 h 3116753"/>
                    <a:gd name="connsiteX102" fmla="*/ 922834 w 1844879"/>
                    <a:gd name="connsiteY102" fmla="*/ 1843375 h 3116753"/>
                    <a:gd name="connsiteX103" fmla="*/ 849434 w 1844879"/>
                    <a:gd name="connsiteY103" fmla="*/ 1770801 h 3116753"/>
                    <a:gd name="connsiteX104" fmla="*/ 922050 w 1844879"/>
                    <a:gd name="connsiteY104" fmla="*/ 1697444 h 3116753"/>
                    <a:gd name="connsiteX105" fmla="*/ 497334 w 1844879"/>
                    <a:gd name="connsiteY105" fmla="*/ 1697444 h 3116753"/>
                    <a:gd name="connsiteX106" fmla="*/ 570734 w 1844879"/>
                    <a:gd name="connsiteY106" fmla="*/ 1770018 h 3116753"/>
                    <a:gd name="connsiteX107" fmla="*/ 570734 w 1844879"/>
                    <a:gd name="connsiteY107" fmla="*/ 1770801 h 3116753"/>
                    <a:gd name="connsiteX108" fmla="*/ 498118 w 1844879"/>
                    <a:gd name="connsiteY108" fmla="*/ 1843375 h 3116753"/>
                    <a:gd name="connsiteX109" fmla="*/ 424718 w 1844879"/>
                    <a:gd name="connsiteY109" fmla="*/ 1770801 h 3116753"/>
                    <a:gd name="connsiteX110" fmla="*/ 497334 w 1844879"/>
                    <a:gd name="connsiteY110" fmla="*/ 1697444 h 3116753"/>
                    <a:gd name="connsiteX111" fmla="*/ 73012 w 1844879"/>
                    <a:gd name="connsiteY111" fmla="*/ 1697443 h 3116753"/>
                    <a:gd name="connsiteX112" fmla="*/ 146022 w 1844879"/>
                    <a:gd name="connsiteY112" fmla="*/ 1770410 h 3116753"/>
                    <a:gd name="connsiteX113" fmla="*/ 146022 w 1844879"/>
                    <a:gd name="connsiteY113" fmla="*/ 1770802 h 3116753"/>
                    <a:gd name="connsiteX114" fmla="*/ 73406 w 1844879"/>
                    <a:gd name="connsiteY114" fmla="*/ 1843376 h 3116753"/>
                    <a:gd name="connsiteX115" fmla="*/ 73012 w 1844879"/>
                    <a:gd name="connsiteY115" fmla="*/ 1843374 h 3116753"/>
                    <a:gd name="connsiteX116" fmla="*/ 73010 w 1844879"/>
                    <a:gd name="connsiteY116" fmla="*/ 1843374 h 3116753"/>
                    <a:gd name="connsiteX117" fmla="*/ 0 w 1844879"/>
                    <a:gd name="connsiteY117" fmla="*/ 1770407 h 3116753"/>
                    <a:gd name="connsiteX118" fmla="*/ 73012 w 1844879"/>
                    <a:gd name="connsiteY118" fmla="*/ 1697443 h 3116753"/>
                    <a:gd name="connsiteX119" fmla="*/ 1771474 w 1844879"/>
                    <a:gd name="connsiteY119" fmla="*/ 1273770 h 3116753"/>
                    <a:gd name="connsiteX120" fmla="*/ 1844876 w 1844879"/>
                    <a:gd name="connsiteY120" fmla="*/ 1346343 h 3116753"/>
                    <a:gd name="connsiteX121" fmla="*/ 1844876 w 1844879"/>
                    <a:gd name="connsiteY121" fmla="*/ 1346735 h 3116753"/>
                    <a:gd name="connsiteX122" fmla="*/ 1772652 w 1844879"/>
                    <a:gd name="connsiteY122" fmla="*/ 1419700 h 3116753"/>
                    <a:gd name="connsiteX123" fmla="*/ 1772260 w 1844879"/>
                    <a:gd name="connsiteY123" fmla="*/ 1419701 h 3116753"/>
                    <a:gd name="connsiteX124" fmla="*/ 1698858 w 1844879"/>
                    <a:gd name="connsiteY124" fmla="*/ 1347128 h 3116753"/>
                    <a:gd name="connsiteX125" fmla="*/ 1771474 w 1844879"/>
                    <a:gd name="connsiteY125" fmla="*/ 1273770 h 3116753"/>
                    <a:gd name="connsiteX126" fmla="*/ 1346760 w 1844879"/>
                    <a:gd name="connsiteY126" fmla="*/ 1273770 h 3116753"/>
                    <a:gd name="connsiteX127" fmla="*/ 1420162 w 1844879"/>
                    <a:gd name="connsiteY127" fmla="*/ 1346343 h 3116753"/>
                    <a:gd name="connsiteX128" fmla="*/ 1420162 w 1844879"/>
                    <a:gd name="connsiteY128" fmla="*/ 1346735 h 3116753"/>
                    <a:gd name="connsiteX129" fmla="*/ 1347938 w 1844879"/>
                    <a:gd name="connsiteY129" fmla="*/ 1419700 h 3116753"/>
                    <a:gd name="connsiteX130" fmla="*/ 1347546 w 1844879"/>
                    <a:gd name="connsiteY130" fmla="*/ 1419701 h 3116753"/>
                    <a:gd name="connsiteX131" fmla="*/ 1274144 w 1844879"/>
                    <a:gd name="connsiteY131" fmla="*/ 1347128 h 3116753"/>
                    <a:gd name="connsiteX132" fmla="*/ 1346760 w 1844879"/>
                    <a:gd name="connsiteY132" fmla="*/ 1273770 h 3116753"/>
                    <a:gd name="connsiteX133" fmla="*/ 922046 w 1844879"/>
                    <a:gd name="connsiteY133" fmla="*/ 1273770 h 3116753"/>
                    <a:gd name="connsiteX134" fmla="*/ 995450 w 1844879"/>
                    <a:gd name="connsiteY134" fmla="*/ 1346343 h 3116753"/>
                    <a:gd name="connsiteX135" fmla="*/ 995450 w 1844879"/>
                    <a:gd name="connsiteY135" fmla="*/ 1346735 h 3116753"/>
                    <a:gd name="connsiteX136" fmla="*/ 922832 w 1844879"/>
                    <a:gd name="connsiteY136" fmla="*/ 1419701 h 3116753"/>
                    <a:gd name="connsiteX137" fmla="*/ 849430 w 1844879"/>
                    <a:gd name="connsiteY137" fmla="*/ 1347128 h 3116753"/>
                    <a:gd name="connsiteX138" fmla="*/ 922046 w 1844879"/>
                    <a:gd name="connsiteY138" fmla="*/ 1273770 h 3116753"/>
                    <a:gd name="connsiteX139" fmla="*/ 497330 w 1844879"/>
                    <a:gd name="connsiteY139" fmla="*/ 1273770 h 3116753"/>
                    <a:gd name="connsiteX140" fmla="*/ 570734 w 1844879"/>
                    <a:gd name="connsiteY140" fmla="*/ 1346343 h 3116753"/>
                    <a:gd name="connsiteX141" fmla="*/ 570734 w 1844879"/>
                    <a:gd name="connsiteY141" fmla="*/ 1346735 h 3116753"/>
                    <a:gd name="connsiteX142" fmla="*/ 498116 w 1844879"/>
                    <a:gd name="connsiteY142" fmla="*/ 1419701 h 3116753"/>
                    <a:gd name="connsiteX143" fmla="*/ 424714 w 1844879"/>
                    <a:gd name="connsiteY143" fmla="*/ 1347128 h 3116753"/>
                    <a:gd name="connsiteX144" fmla="*/ 497330 w 1844879"/>
                    <a:gd name="connsiteY144" fmla="*/ 1273770 h 3116753"/>
                    <a:gd name="connsiteX145" fmla="*/ 73010 w 1844879"/>
                    <a:gd name="connsiteY145" fmla="*/ 1273769 h 3116753"/>
                    <a:gd name="connsiteX146" fmla="*/ 146020 w 1844879"/>
                    <a:gd name="connsiteY146" fmla="*/ 1346735 h 3116753"/>
                    <a:gd name="connsiteX147" fmla="*/ 73796 w 1844879"/>
                    <a:gd name="connsiteY147" fmla="*/ 1419701 h 3116753"/>
                    <a:gd name="connsiteX148" fmla="*/ 73010 w 1844879"/>
                    <a:gd name="connsiteY148" fmla="*/ 1419701 h 3116753"/>
                    <a:gd name="connsiteX149" fmla="*/ 0 w 1844879"/>
                    <a:gd name="connsiteY149" fmla="*/ 1346735 h 3116753"/>
                    <a:gd name="connsiteX150" fmla="*/ 73010 w 1844879"/>
                    <a:gd name="connsiteY150" fmla="*/ 1273769 h 3116753"/>
                    <a:gd name="connsiteX151" fmla="*/ 1770690 w 1844879"/>
                    <a:gd name="connsiteY151" fmla="*/ 848925 h 3116753"/>
                    <a:gd name="connsiteX152" fmla="*/ 1844088 w 1844879"/>
                    <a:gd name="connsiteY152" fmla="*/ 920710 h 3116753"/>
                    <a:gd name="connsiteX153" fmla="*/ 1844094 w 1844879"/>
                    <a:gd name="connsiteY153" fmla="*/ 921491 h 3116753"/>
                    <a:gd name="connsiteX154" fmla="*/ 1772260 w 1844879"/>
                    <a:gd name="connsiteY154" fmla="*/ 994065 h 3116753"/>
                    <a:gd name="connsiteX155" fmla="*/ 1772260 w 1844879"/>
                    <a:gd name="connsiteY155" fmla="*/ 994064 h 3116753"/>
                    <a:gd name="connsiteX156" fmla="*/ 1698862 w 1844879"/>
                    <a:gd name="connsiteY156" fmla="*/ 922279 h 3116753"/>
                    <a:gd name="connsiteX157" fmla="*/ 1770690 w 1844879"/>
                    <a:gd name="connsiteY157" fmla="*/ 848925 h 3116753"/>
                    <a:gd name="connsiteX158" fmla="*/ 73796 w 1844879"/>
                    <a:gd name="connsiteY158" fmla="*/ 848920 h 3116753"/>
                    <a:gd name="connsiteX159" fmla="*/ 146022 w 1844879"/>
                    <a:gd name="connsiteY159" fmla="*/ 921492 h 3116753"/>
                    <a:gd name="connsiteX160" fmla="*/ 73406 w 1844879"/>
                    <a:gd name="connsiteY160" fmla="*/ 994067 h 3116753"/>
                    <a:gd name="connsiteX161" fmla="*/ 73012 w 1844879"/>
                    <a:gd name="connsiteY161" fmla="*/ 994066 h 3116753"/>
                    <a:gd name="connsiteX162" fmla="*/ 73010 w 1844879"/>
                    <a:gd name="connsiteY162" fmla="*/ 994066 h 3116753"/>
                    <a:gd name="connsiteX163" fmla="*/ 786 w 1844879"/>
                    <a:gd name="connsiteY163" fmla="*/ 921100 h 3116753"/>
                    <a:gd name="connsiteX164" fmla="*/ 73796 w 1844879"/>
                    <a:gd name="connsiteY164" fmla="*/ 848920 h 3116753"/>
                    <a:gd name="connsiteX165" fmla="*/ 1347544 w 1844879"/>
                    <a:gd name="connsiteY165" fmla="*/ 848917 h 3116753"/>
                    <a:gd name="connsiteX166" fmla="*/ 1420160 w 1844879"/>
                    <a:gd name="connsiteY166" fmla="*/ 921491 h 3116753"/>
                    <a:gd name="connsiteX167" fmla="*/ 1347544 w 1844879"/>
                    <a:gd name="connsiteY167" fmla="*/ 994065 h 3116753"/>
                    <a:gd name="connsiteX168" fmla="*/ 1274928 w 1844879"/>
                    <a:gd name="connsiteY168" fmla="*/ 921491 h 3116753"/>
                    <a:gd name="connsiteX169" fmla="*/ 1347544 w 1844879"/>
                    <a:gd name="connsiteY169" fmla="*/ 848917 h 3116753"/>
                    <a:gd name="connsiteX170" fmla="*/ 922834 w 1844879"/>
                    <a:gd name="connsiteY170" fmla="*/ 848917 h 3116753"/>
                    <a:gd name="connsiteX171" fmla="*/ 995450 w 1844879"/>
                    <a:gd name="connsiteY171" fmla="*/ 921491 h 3116753"/>
                    <a:gd name="connsiteX172" fmla="*/ 922834 w 1844879"/>
                    <a:gd name="connsiteY172" fmla="*/ 994065 h 3116753"/>
                    <a:gd name="connsiteX173" fmla="*/ 850216 w 1844879"/>
                    <a:gd name="connsiteY173" fmla="*/ 921491 h 3116753"/>
                    <a:gd name="connsiteX174" fmla="*/ 922834 w 1844879"/>
                    <a:gd name="connsiteY174" fmla="*/ 848917 h 3116753"/>
                    <a:gd name="connsiteX175" fmla="*/ 498118 w 1844879"/>
                    <a:gd name="connsiteY175" fmla="*/ 848917 h 3116753"/>
                    <a:gd name="connsiteX176" fmla="*/ 570734 w 1844879"/>
                    <a:gd name="connsiteY176" fmla="*/ 921491 h 3116753"/>
                    <a:gd name="connsiteX177" fmla="*/ 498118 w 1844879"/>
                    <a:gd name="connsiteY177" fmla="*/ 994065 h 3116753"/>
                    <a:gd name="connsiteX178" fmla="*/ 425500 w 1844879"/>
                    <a:gd name="connsiteY178" fmla="*/ 921491 h 3116753"/>
                    <a:gd name="connsiteX179" fmla="*/ 498118 w 1844879"/>
                    <a:gd name="connsiteY179" fmla="*/ 848917 h 3116753"/>
                    <a:gd name="connsiteX180" fmla="*/ 73796 w 1844879"/>
                    <a:gd name="connsiteY180" fmla="*/ 424462 h 3116753"/>
                    <a:gd name="connsiteX181" fmla="*/ 146022 w 1844879"/>
                    <a:gd name="connsiteY181" fmla="*/ 497034 h 3116753"/>
                    <a:gd name="connsiteX182" fmla="*/ 73406 w 1844879"/>
                    <a:gd name="connsiteY182" fmla="*/ 569609 h 3116753"/>
                    <a:gd name="connsiteX183" fmla="*/ 73012 w 1844879"/>
                    <a:gd name="connsiteY183" fmla="*/ 569608 h 3116753"/>
                    <a:gd name="connsiteX184" fmla="*/ 73010 w 1844879"/>
                    <a:gd name="connsiteY184" fmla="*/ 569608 h 3116753"/>
                    <a:gd name="connsiteX185" fmla="*/ 786 w 1844879"/>
                    <a:gd name="connsiteY185" fmla="*/ 496642 h 3116753"/>
                    <a:gd name="connsiteX186" fmla="*/ 73796 w 1844879"/>
                    <a:gd name="connsiteY186" fmla="*/ 424462 h 3116753"/>
                    <a:gd name="connsiteX187" fmla="*/ 1772260 w 1844879"/>
                    <a:gd name="connsiteY187" fmla="*/ 424459 h 3116753"/>
                    <a:gd name="connsiteX188" fmla="*/ 1844876 w 1844879"/>
                    <a:gd name="connsiteY188" fmla="*/ 497033 h 3116753"/>
                    <a:gd name="connsiteX189" fmla="*/ 1772260 w 1844879"/>
                    <a:gd name="connsiteY189" fmla="*/ 569607 h 3116753"/>
                    <a:gd name="connsiteX190" fmla="*/ 1699644 w 1844879"/>
                    <a:gd name="connsiteY190" fmla="*/ 497033 h 3116753"/>
                    <a:gd name="connsiteX191" fmla="*/ 1772260 w 1844879"/>
                    <a:gd name="connsiteY191" fmla="*/ 424459 h 3116753"/>
                    <a:gd name="connsiteX192" fmla="*/ 1347544 w 1844879"/>
                    <a:gd name="connsiteY192" fmla="*/ 424459 h 3116753"/>
                    <a:gd name="connsiteX193" fmla="*/ 1420160 w 1844879"/>
                    <a:gd name="connsiteY193" fmla="*/ 497033 h 3116753"/>
                    <a:gd name="connsiteX194" fmla="*/ 1347544 w 1844879"/>
                    <a:gd name="connsiteY194" fmla="*/ 569607 h 3116753"/>
                    <a:gd name="connsiteX195" fmla="*/ 1274928 w 1844879"/>
                    <a:gd name="connsiteY195" fmla="*/ 497033 h 3116753"/>
                    <a:gd name="connsiteX196" fmla="*/ 1347544 w 1844879"/>
                    <a:gd name="connsiteY196" fmla="*/ 424459 h 3116753"/>
                    <a:gd name="connsiteX197" fmla="*/ 922834 w 1844879"/>
                    <a:gd name="connsiteY197" fmla="*/ 424459 h 3116753"/>
                    <a:gd name="connsiteX198" fmla="*/ 995450 w 1844879"/>
                    <a:gd name="connsiteY198" fmla="*/ 497033 h 3116753"/>
                    <a:gd name="connsiteX199" fmla="*/ 922834 w 1844879"/>
                    <a:gd name="connsiteY199" fmla="*/ 569607 h 3116753"/>
                    <a:gd name="connsiteX200" fmla="*/ 850216 w 1844879"/>
                    <a:gd name="connsiteY200" fmla="*/ 497033 h 3116753"/>
                    <a:gd name="connsiteX201" fmla="*/ 922834 w 1844879"/>
                    <a:gd name="connsiteY201" fmla="*/ 424459 h 3116753"/>
                    <a:gd name="connsiteX202" fmla="*/ 498118 w 1844879"/>
                    <a:gd name="connsiteY202" fmla="*/ 424459 h 3116753"/>
                    <a:gd name="connsiteX203" fmla="*/ 570734 w 1844879"/>
                    <a:gd name="connsiteY203" fmla="*/ 497033 h 3116753"/>
                    <a:gd name="connsiteX204" fmla="*/ 498118 w 1844879"/>
                    <a:gd name="connsiteY204" fmla="*/ 569607 h 3116753"/>
                    <a:gd name="connsiteX205" fmla="*/ 425500 w 1844879"/>
                    <a:gd name="connsiteY205" fmla="*/ 497033 h 3116753"/>
                    <a:gd name="connsiteX206" fmla="*/ 498118 w 1844879"/>
                    <a:gd name="connsiteY206" fmla="*/ 424459 h 3116753"/>
                    <a:gd name="connsiteX207" fmla="*/ 73796 w 1844879"/>
                    <a:gd name="connsiteY207" fmla="*/ 4 h 3116753"/>
                    <a:gd name="connsiteX208" fmla="*/ 146022 w 1844879"/>
                    <a:gd name="connsiteY208" fmla="*/ 72576 h 3116753"/>
                    <a:gd name="connsiteX209" fmla="*/ 73406 w 1844879"/>
                    <a:gd name="connsiteY209" fmla="*/ 145151 h 3116753"/>
                    <a:gd name="connsiteX210" fmla="*/ 73012 w 1844879"/>
                    <a:gd name="connsiteY210" fmla="*/ 145150 h 3116753"/>
                    <a:gd name="connsiteX211" fmla="*/ 73010 w 1844879"/>
                    <a:gd name="connsiteY211" fmla="*/ 145150 h 3116753"/>
                    <a:gd name="connsiteX212" fmla="*/ 786 w 1844879"/>
                    <a:gd name="connsiteY212" fmla="*/ 72184 h 3116753"/>
                    <a:gd name="connsiteX213" fmla="*/ 73796 w 1844879"/>
                    <a:gd name="connsiteY213" fmla="*/ 4 h 3116753"/>
                    <a:gd name="connsiteX214" fmla="*/ 1772260 w 1844879"/>
                    <a:gd name="connsiteY214" fmla="*/ 0 h 3116753"/>
                    <a:gd name="connsiteX215" fmla="*/ 1844876 w 1844879"/>
                    <a:gd name="connsiteY215" fmla="*/ 72574 h 3116753"/>
                    <a:gd name="connsiteX216" fmla="*/ 1772260 w 1844879"/>
                    <a:gd name="connsiteY216" fmla="*/ 145148 h 3116753"/>
                    <a:gd name="connsiteX217" fmla="*/ 1699644 w 1844879"/>
                    <a:gd name="connsiteY217" fmla="*/ 72574 h 3116753"/>
                    <a:gd name="connsiteX218" fmla="*/ 1772260 w 1844879"/>
                    <a:gd name="connsiteY218" fmla="*/ 0 h 3116753"/>
                    <a:gd name="connsiteX219" fmla="*/ 1347544 w 1844879"/>
                    <a:gd name="connsiteY219" fmla="*/ 0 h 3116753"/>
                    <a:gd name="connsiteX220" fmla="*/ 1420160 w 1844879"/>
                    <a:gd name="connsiteY220" fmla="*/ 72574 h 3116753"/>
                    <a:gd name="connsiteX221" fmla="*/ 1347544 w 1844879"/>
                    <a:gd name="connsiteY221" fmla="*/ 145148 h 3116753"/>
                    <a:gd name="connsiteX222" fmla="*/ 1274928 w 1844879"/>
                    <a:gd name="connsiteY222" fmla="*/ 72574 h 3116753"/>
                    <a:gd name="connsiteX223" fmla="*/ 1347544 w 1844879"/>
                    <a:gd name="connsiteY223" fmla="*/ 0 h 3116753"/>
                    <a:gd name="connsiteX224" fmla="*/ 922834 w 1844879"/>
                    <a:gd name="connsiteY224" fmla="*/ 0 h 3116753"/>
                    <a:gd name="connsiteX225" fmla="*/ 995450 w 1844879"/>
                    <a:gd name="connsiteY225" fmla="*/ 72574 h 3116753"/>
                    <a:gd name="connsiteX226" fmla="*/ 922834 w 1844879"/>
                    <a:gd name="connsiteY226" fmla="*/ 145148 h 3116753"/>
                    <a:gd name="connsiteX227" fmla="*/ 850216 w 1844879"/>
                    <a:gd name="connsiteY227" fmla="*/ 72574 h 3116753"/>
                    <a:gd name="connsiteX228" fmla="*/ 922834 w 1844879"/>
                    <a:gd name="connsiteY228" fmla="*/ 0 h 3116753"/>
                    <a:gd name="connsiteX229" fmla="*/ 498118 w 1844879"/>
                    <a:gd name="connsiteY229" fmla="*/ 0 h 3116753"/>
                    <a:gd name="connsiteX230" fmla="*/ 570734 w 1844879"/>
                    <a:gd name="connsiteY230" fmla="*/ 72574 h 3116753"/>
                    <a:gd name="connsiteX231" fmla="*/ 498118 w 1844879"/>
                    <a:gd name="connsiteY231" fmla="*/ 145148 h 3116753"/>
                    <a:gd name="connsiteX232" fmla="*/ 425500 w 1844879"/>
                    <a:gd name="connsiteY232" fmla="*/ 72574 h 3116753"/>
                    <a:gd name="connsiteX233" fmla="*/ 498118 w 1844879"/>
                    <a:gd name="connsiteY233" fmla="*/ 0 h 3116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</a:cxnLst>
                  <a:rect l="l" t="t" r="r" b="b"/>
                  <a:pathLst>
                    <a:path w="1844879" h="3116753">
                      <a:moveTo>
                        <a:pt x="73796" y="2971606"/>
                      </a:moveTo>
                      <a:cubicBezTo>
                        <a:pt x="113748" y="2971821"/>
                        <a:pt x="146020" y="3004248"/>
                        <a:pt x="146022" y="3044177"/>
                      </a:cubicBezTo>
                      <a:cubicBezTo>
                        <a:pt x="146022" y="3084259"/>
                        <a:pt x="113512" y="3116751"/>
                        <a:pt x="73406" y="3116753"/>
                      </a:cubicBezTo>
                      <a:cubicBezTo>
                        <a:pt x="73274" y="3116753"/>
                        <a:pt x="73142" y="3116753"/>
                        <a:pt x="73012" y="3116751"/>
                      </a:cubicBezTo>
                      <a:lnTo>
                        <a:pt x="73010" y="3116751"/>
                      </a:lnTo>
                      <a:cubicBezTo>
                        <a:pt x="32904" y="3116534"/>
                        <a:pt x="568" y="3083867"/>
                        <a:pt x="786" y="3043785"/>
                      </a:cubicBezTo>
                      <a:cubicBezTo>
                        <a:pt x="1002" y="3003705"/>
                        <a:pt x="33690" y="2971388"/>
                        <a:pt x="73796" y="2971606"/>
                      </a:cubicBezTo>
                      <a:close/>
                      <a:moveTo>
                        <a:pt x="1772260" y="2971603"/>
                      </a:moveTo>
                      <a:cubicBezTo>
                        <a:pt x="1812366" y="2971603"/>
                        <a:pt x="1844876" y="3004096"/>
                        <a:pt x="1844876" y="3044177"/>
                      </a:cubicBezTo>
                      <a:cubicBezTo>
                        <a:pt x="1844876" y="3084259"/>
                        <a:pt x="1812366" y="3116751"/>
                        <a:pt x="1772260" y="3116751"/>
                      </a:cubicBezTo>
                      <a:cubicBezTo>
                        <a:pt x="1732156" y="3116751"/>
                        <a:pt x="1699644" y="3084259"/>
                        <a:pt x="1699644" y="3044177"/>
                      </a:cubicBezTo>
                      <a:cubicBezTo>
                        <a:pt x="1699644" y="3004096"/>
                        <a:pt x="1732156" y="2971603"/>
                        <a:pt x="1772260" y="2971603"/>
                      </a:cubicBezTo>
                      <a:close/>
                      <a:moveTo>
                        <a:pt x="1347544" y="2971603"/>
                      </a:moveTo>
                      <a:cubicBezTo>
                        <a:pt x="1387650" y="2971603"/>
                        <a:pt x="1420160" y="3004096"/>
                        <a:pt x="1420160" y="3044177"/>
                      </a:cubicBezTo>
                      <a:cubicBezTo>
                        <a:pt x="1420160" y="3084259"/>
                        <a:pt x="1387650" y="3116751"/>
                        <a:pt x="1347544" y="3116751"/>
                      </a:cubicBezTo>
                      <a:cubicBezTo>
                        <a:pt x="1307440" y="3116751"/>
                        <a:pt x="1274928" y="3084259"/>
                        <a:pt x="1274928" y="3044177"/>
                      </a:cubicBezTo>
                      <a:cubicBezTo>
                        <a:pt x="1274928" y="3004096"/>
                        <a:pt x="1307440" y="2971603"/>
                        <a:pt x="1347544" y="2971603"/>
                      </a:cubicBezTo>
                      <a:close/>
                      <a:moveTo>
                        <a:pt x="922834" y="2971603"/>
                      </a:moveTo>
                      <a:cubicBezTo>
                        <a:pt x="962940" y="2971603"/>
                        <a:pt x="995450" y="3004096"/>
                        <a:pt x="995450" y="3044177"/>
                      </a:cubicBezTo>
                      <a:cubicBezTo>
                        <a:pt x="995450" y="3084259"/>
                        <a:pt x="962940" y="3116751"/>
                        <a:pt x="922834" y="3116751"/>
                      </a:cubicBezTo>
                      <a:cubicBezTo>
                        <a:pt x="882728" y="3116751"/>
                        <a:pt x="850216" y="3084259"/>
                        <a:pt x="850216" y="3044177"/>
                      </a:cubicBezTo>
                      <a:cubicBezTo>
                        <a:pt x="850216" y="3004096"/>
                        <a:pt x="882728" y="2971603"/>
                        <a:pt x="922834" y="2971603"/>
                      </a:cubicBezTo>
                      <a:close/>
                      <a:moveTo>
                        <a:pt x="498118" y="2971603"/>
                      </a:moveTo>
                      <a:cubicBezTo>
                        <a:pt x="538224" y="2971603"/>
                        <a:pt x="570734" y="3004096"/>
                        <a:pt x="570734" y="3044177"/>
                      </a:cubicBezTo>
                      <a:cubicBezTo>
                        <a:pt x="570734" y="3084259"/>
                        <a:pt x="538224" y="3116751"/>
                        <a:pt x="498118" y="3116751"/>
                      </a:cubicBezTo>
                      <a:cubicBezTo>
                        <a:pt x="458012" y="3116751"/>
                        <a:pt x="425500" y="3084259"/>
                        <a:pt x="425500" y="3044177"/>
                      </a:cubicBezTo>
                      <a:cubicBezTo>
                        <a:pt x="425500" y="3004096"/>
                        <a:pt x="458012" y="2971603"/>
                        <a:pt x="498118" y="2971603"/>
                      </a:cubicBezTo>
                      <a:close/>
                      <a:moveTo>
                        <a:pt x="73796" y="2547146"/>
                      </a:moveTo>
                      <a:cubicBezTo>
                        <a:pt x="113748" y="2547362"/>
                        <a:pt x="146020" y="2579790"/>
                        <a:pt x="146022" y="2619718"/>
                      </a:cubicBezTo>
                      <a:cubicBezTo>
                        <a:pt x="146022" y="2659799"/>
                        <a:pt x="113512" y="2692292"/>
                        <a:pt x="73406" y="2692293"/>
                      </a:cubicBezTo>
                      <a:cubicBezTo>
                        <a:pt x="73274" y="2692293"/>
                        <a:pt x="73142" y="2692292"/>
                        <a:pt x="73012" y="2692292"/>
                      </a:cubicBezTo>
                      <a:lnTo>
                        <a:pt x="73010" y="2692292"/>
                      </a:lnTo>
                      <a:cubicBezTo>
                        <a:pt x="32904" y="2692075"/>
                        <a:pt x="568" y="2659407"/>
                        <a:pt x="786" y="2619326"/>
                      </a:cubicBezTo>
                      <a:cubicBezTo>
                        <a:pt x="1002" y="2579245"/>
                        <a:pt x="33690" y="2546929"/>
                        <a:pt x="73796" y="2547146"/>
                      </a:cubicBezTo>
                      <a:close/>
                      <a:moveTo>
                        <a:pt x="1772260" y="2547144"/>
                      </a:moveTo>
                      <a:cubicBezTo>
                        <a:pt x="1812366" y="2547144"/>
                        <a:pt x="1844876" y="2579636"/>
                        <a:pt x="1844876" y="2619718"/>
                      </a:cubicBezTo>
                      <a:cubicBezTo>
                        <a:pt x="1844876" y="2659799"/>
                        <a:pt x="1812366" y="2692292"/>
                        <a:pt x="1772260" y="2692292"/>
                      </a:cubicBezTo>
                      <a:cubicBezTo>
                        <a:pt x="1732156" y="2692292"/>
                        <a:pt x="1699644" y="2659799"/>
                        <a:pt x="1699644" y="2619718"/>
                      </a:cubicBezTo>
                      <a:cubicBezTo>
                        <a:pt x="1699644" y="2579636"/>
                        <a:pt x="1732156" y="2547144"/>
                        <a:pt x="1772260" y="2547144"/>
                      </a:cubicBezTo>
                      <a:close/>
                      <a:moveTo>
                        <a:pt x="1347544" y="2547144"/>
                      </a:moveTo>
                      <a:cubicBezTo>
                        <a:pt x="1387650" y="2547144"/>
                        <a:pt x="1420160" y="2579636"/>
                        <a:pt x="1420160" y="2619718"/>
                      </a:cubicBezTo>
                      <a:cubicBezTo>
                        <a:pt x="1420160" y="2659799"/>
                        <a:pt x="1387650" y="2692292"/>
                        <a:pt x="1347544" y="2692292"/>
                      </a:cubicBezTo>
                      <a:cubicBezTo>
                        <a:pt x="1307440" y="2692292"/>
                        <a:pt x="1274928" y="2659799"/>
                        <a:pt x="1274928" y="2619718"/>
                      </a:cubicBezTo>
                      <a:cubicBezTo>
                        <a:pt x="1274928" y="2579636"/>
                        <a:pt x="1307440" y="2547144"/>
                        <a:pt x="1347544" y="2547144"/>
                      </a:cubicBezTo>
                      <a:close/>
                      <a:moveTo>
                        <a:pt x="922834" y="2547144"/>
                      </a:moveTo>
                      <a:cubicBezTo>
                        <a:pt x="962940" y="2547144"/>
                        <a:pt x="995450" y="2579636"/>
                        <a:pt x="995450" y="2619718"/>
                      </a:cubicBezTo>
                      <a:cubicBezTo>
                        <a:pt x="995450" y="2659799"/>
                        <a:pt x="962940" y="2692292"/>
                        <a:pt x="922834" y="2692292"/>
                      </a:cubicBezTo>
                      <a:cubicBezTo>
                        <a:pt x="882728" y="2692292"/>
                        <a:pt x="850216" y="2659799"/>
                        <a:pt x="850216" y="2619718"/>
                      </a:cubicBezTo>
                      <a:cubicBezTo>
                        <a:pt x="850216" y="2579636"/>
                        <a:pt x="882728" y="2547144"/>
                        <a:pt x="922834" y="2547144"/>
                      </a:cubicBezTo>
                      <a:close/>
                      <a:moveTo>
                        <a:pt x="498118" y="2547144"/>
                      </a:moveTo>
                      <a:cubicBezTo>
                        <a:pt x="538224" y="2547144"/>
                        <a:pt x="570734" y="2579636"/>
                        <a:pt x="570734" y="2619718"/>
                      </a:cubicBezTo>
                      <a:cubicBezTo>
                        <a:pt x="570734" y="2659799"/>
                        <a:pt x="538224" y="2692292"/>
                        <a:pt x="498118" y="2692292"/>
                      </a:cubicBezTo>
                      <a:cubicBezTo>
                        <a:pt x="458012" y="2692292"/>
                        <a:pt x="425500" y="2659799"/>
                        <a:pt x="425500" y="2619718"/>
                      </a:cubicBezTo>
                      <a:cubicBezTo>
                        <a:pt x="425500" y="2579636"/>
                        <a:pt x="458012" y="2547144"/>
                        <a:pt x="498118" y="2547144"/>
                      </a:cubicBezTo>
                      <a:close/>
                      <a:moveTo>
                        <a:pt x="1771476" y="2121903"/>
                      </a:moveTo>
                      <a:cubicBezTo>
                        <a:pt x="1811798" y="2121687"/>
                        <a:pt x="1844660" y="2154180"/>
                        <a:pt x="1844876" y="2194477"/>
                      </a:cubicBezTo>
                      <a:cubicBezTo>
                        <a:pt x="1844880" y="2194738"/>
                        <a:pt x="1844880" y="2194999"/>
                        <a:pt x="1844876" y="2195260"/>
                      </a:cubicBezTo>
                      <a:cubicBezTo>
                        <a:pt x="1844876" y="2235341"/>
                        <a:pt x="1812366" y="2267834"/>
                        <a:pt x="1772260" y="2267834"/>
                      </a:cubicBezTo>
                      <a:cubicBezTo>
                        <a:pt x="1731938" y="2268050"/>
                        <a:pt x="1699076" y="2235557"/>
                        <a:pt x="1698860" y="2195260"/>
                      </a:cubicBezTo>
                      <a:cubicBezTo>
                        <a:pt x="1698644" y="2154962"/>
                        <a:pt x="1731156" y="2122119"/>
                        <a:pt x="1771476" y="2121903"/>
                      </a:cubicBezTo>
                      <a:close/>
                      <a:moveTo>
                        <a:pt x="1346762" y="2121903"/>
                      </a:moveTo>
                      <a:cubicBezTo>
                        <a:pt x="1387084" y="2121687"/>
                        <a:pt x="1419946" y="2154180"/>
                        <a:pt x="1420162" y="2194477"/>
                      </a:cubicBezTo>
                      <a:cubicBezTo>
                        <a:pt x="1420166" y="2194738"/>
                        <a:pt x="1420166" y="2194999"/>
                        <a:pt x="1420162" y="2195260"/>
                      </a:cubicBezTo>
                      <a:cubicBezTo>
                        <a:pt x="1420162" y="2235341"/>
                        <a:pt x="1387652" y="2267834"/>
                        <a:pt x="1347546" y="2267834"/>
                      </a:cubicBezTo>
                      <a:cubicBezTo>
                        <a:pt x="1307224" y="2268050"/>
                        <a:pt x="1274362" y="2235557"/>
                        <a:pt x="1274146" y="2195260"/>
                      </a:cubicBezTo>
                      <a:cubicBezTo>
                        <a:pt x="1273930" y="2154962"/>
                        <a:pt x="1306442" y="2122119"/>
                        <a:pt x="1346762" y="2121903"/>
                      </a:cubicBezTo>
                      <a:close/>
                      <a:moveTo>
                        <a:pt x="922050" y="2121903"/>
                      </a:moveTo>
                      <a:cubicBezTo>
                        <a:pt x="962372" y="2121687"/>
                        <a:pt x="995234" y="2154180"/>
                        <a:pt x="995450" y="2194477"/>
                      </a:cubicBezTo>
                      <a:cubicBezTo>
                        <a:pt x="995452" y="2194738"/>
                        <a:pt x="995452" y="2194999"/>
                        <a:pt x="995450" y="2195260"/>
                      </a:cubicBezTo>
                      <a:cubicBezTo>
                        <a:pt x="995450" y="2235341"/>
                        <a:pt x="962940" y="2267834"/>
                        <a:pt x="922834" y="2267834"/>
                      </a:cubicBezTo>
                      <a:cubicBezTo>
                        <a:pt x="882512" y="2268050"/>
                        <a:pt x="849650" y="2235557"/>
                        <a:pt x="849434" y="2195260"/>
                      </a:cubicBezTo>
                      <a:cubicBezTo>
                        <a:pt x="849218" y="2154962"/>
                        <a:pt x="881730" y="2122119"/>
                        <a:pt x="922050" y="2121903"/>
                      </a:cubicBezTo>
                      <a:close/>
                      <a:moveTo>
                        <a:pt x="497334" y="2121903"/>
                      </a:moveTo>
                      <a:cubicBezTo>
                        <a:pt x="537656" y="2121687"/>
                        <a:pt x="570518" y="2154180"/>
                        <a:pt x="570734" y="2194477"/>
                      </a:cubicBezTo>
                      <a:cubicBezTo>
                        <a:pt x="570736" y="2194738"/>
                        <a:pt x="570736" y="2194999"/>
                        <a:pt x="570734" y="2195260"/>
                      </a:cubicBezTo>
                      <a:cubicBezTo>
                        <a:pt x="570734" y="2235341"/>
                        <a:pt x="538224" y="2267834"/>
                        <a:pt x="498118" y="2267834"/>
                      </a:cubicBezTo>
                      <a:cubicBezTo>
                        <a:pt x="457796" y="2268050"/>
                        <a:pt x="424934" y="2235557"/>
                        <a:pt x="424718" y="2195260"/>
                      </a:cubicBezTo>
                      <a:cubicBezTo>
                        <a:pt x="424502" y="2154962"/>
                        <a:pt x="457014" y="2122119"/>
                        <a:pt x="497334" y="2121903"/>
                      </a:cubicBezTo>
                      <a:close/>
                      <a:moveTo>
                        <a:pt x="73012" y="2121900"/>
                      </a:moveTo>
                      <a:cubicBezTo>
                        <a:pt x="113332" y="2121900"/>
                        <a:pt x="146022" y="2154569"/>
                        <a:pt x="146022" y="2194867"/>
                      </a:cubicBezTo>
                      <a:cubicBezTo>
                        <a:pt x="146022" y="2194998"/>
                        <a:pt x="146022" y="2195128"/>
                        <a:pt x="146022" y="2195259"/>
                      </a:cubicBezTo>
                      <a:cubicBezTo>
                        <a:pt x="146022" y="2235340"/>
                        <a:pt x="113510" y="2267833"/>
                        <a:pt x="73406" y="2267833"/>
                      </a:cubicBezTo>
                      <a:cubicBezTo>
                        <a:pt x="73272" y="2267833"/>
                        <a:pt x="73142" y="2267833"/>
                        <a:pt x="73012" y="2267831"/>
                      </a:cubicBezTo>
                      <a:lnTo>
                        <a:pt x="73010" y="2267831"/>
                      </a:lnTo>
                      <a:cubicBezTo>
                        <a:pt x="32688" y="2267831"/>
                        <a:pt x="0" y="2235163"/>
                        <a:pt x="0" y="2194864"/>
                      </a:cubicBezTo>
                      <a:cubicBezTo>
                        <a:pt x="0" y="2154567"/>
                        <a:pt x="32688" y="2121900"/>
                        <a:pt x="73012" y="2121900"/>
                      </a:cubicBezTo>
                      <a:close/>
                      <a:moveTo>
                        <a:pt x="1769982" y="1697461"/>
                      </a:moveTo>
                      <a:cubicBezTo>
                        <a:pt x="1810298" y="1696831"/>
                        <a:pt x="1843496" y="1728986"/>
                        <a:pt x="1844122" y="1769279"/>
                      </a:cubicBezTo>
                      <a:cubicBezTo>
                        <a:pt x="1844142" y="1770441"/>
                        <a:pt x="1844132" y="1771602"/>
                        <a:pt x="1844094" y="1772763"/>
                      </a:cubicBezTo>
                      <a:cubicBezTo>
                        <a:pt x="1843038" y="1811774"/>
                        <a:pt x="1811308" y="1842967"/>
                        <a:pt x="1772260" y="1843376"/>
                      </a:cubicBezTo>
                      <a:cubicBezTo>
                        <a:pt x="1731944" y="1844004"/>
                        <a:pt x="1698748" y="1811851"/>
                        <a:pt x="1698120" y="1771557"/>
                      </a:cubicBezTo>
                      <a:cubicBezTo>
                        <a:pt x="1697490" y="1731264"/>
                        <a:pt x="1729662" y="1698090"/>
                        <a:pt x="1769982" y="1697461"/>
                      </a:cubicBezTo>
                      <a:close/>
                      <a:moveTo>
                        <a:pt x="1346838" y="1697444"/>
                      </a:moveTo>
                      <a:cubicBezTo>
                        <a:pt x="1387158" y="1697247"/>
                        <a:pt x="1420004" y="1729758"/>
                        <a:pt x="1420200" y="1770055"/>
                      </a:cubicBezTo>
                      <a:cubicBezTo>
                        <a:pt x="1420206" y="1770957"/>
                        <a:pt x="1420194" y="1771861"/>
                        <a:pt x="1420166" y="1772762"/>
                      </a:cubicBezTo>
                      <a:cubicBezTo>
                        <a:pt x="1419102" y="1812076"/>
                        <a:pt x="1386900" y="1843389"/>
                        <a:pt x="1347548" y="1843375"/>
                      </a:cubicBezTo>
                      <a:lnTo>
                        <a:pt x="1347546" y="1843375"/>
                      </a:lnTo>
                      <a:cubicBezTo>
                        <a:pt x="1307224" y="1843570"/>
                        <a:pt x="1274378" y="1811061"/>
                        <a:pt x="1274182" y="1770763"/>
                      </a:cubicBezTo>
                      <a:cubicBezTo>
                        <a:pt x="1273986" y="1730466"/>
                        <a:pt x="1306516" y="1697639"/>
                        <a:pt x="1346838" y="1697444"/>
                      </a:cubicBezTo>
                      <a:close/>
                      <a:moveTo>
                        <a:pt x="922050" y="1697444"/>
                      </a:moveTo>
                      <a:cubicBezTo>
                        <a:pt x="962372" y="1697228"/>
                        <a:pt x="995234" y="1729721"/>
                        <a:pt x="995450" y="1770018"/>
                      </a:cubicBezTo>
                      <a:cubicBezTo>
                        <a:pt x="995452" y="1770279"/>
                        <a:pt x="995452" y="1770540"/>
                        <a:pt x="995450" y="1770801"/>
                      </a:cubicBezTo>
                      <a:cubicBezTo>
                        <a:pt x="995450" y="1810882"/>
                        <a:pt x="962940" y="1843375"/>
                        <a:pt x="922834" y="1843375"/>
                      </a:cubicBezTo>
                      <a:cubicBezTo>
                        <a:pt x="882512" y="1843591"/>
                        <a:pt x="849650" y="1811098"/>
                        <a:pt x="849434" y="1770801"/>
                      </a:cubicBezTo>
                      <a:cubicBezTo>
                        <a:pt x="849218" y="1730503"/>
                        <a:pt x="881730" y="1697660"/>
                        <a:pt x="922050" y="1697444"/>
                      </a:cubicBezTo>
                      <a:close/>
                      <a:moveTo>
                        <a:pt x="497334" y="1697444"/>
                      </a:moveTo>
                      <a:cubicBezTo>
                        <a:pt x="537656" y="1697228"/>
                        <a:pt x="570518" y="1729721"/>
                        <a:pt x="570734" y="1770018"/>
                      </a:cubicBezTo>
                      <a:cubicBezTo>
                        <a:pt x="570736" y="1770279"/>
                        <a:pt x="570736" y="1770540"/>
                        <a:pt x="570734" y="1770801"/>
                      </a:cubicBezTo>
                      <a:cubicBezTo>
                        <a:pt x="570734" y="1810882"/>
                        <a:pt x="538224" y="1843375"/>
                        <a:pt x="498118" y="1843375"/>
                      </a:cubicBezTo>
                      <a:cubicBezTo>
                        <a:pt x="457796" y="1843591"/>
                        <a:pt x="424934" y="1811098"/>
                        <a:pt x="424718" y="1770801"/>
                      </a:cubicBezTo>
                      <a:cubicBezTo>
                        <a:pt x="424502" y="1730503"/>
                        <a:pt x="457014" y="1697660"/>
                        <a:pt x="497334" y="1697444"/>
                      </a:cubicBezTo>
                      <a:close/>
                      <a:moveTo>
                        <a:pt x="73012" y="1697443"/>
                      </a:moveTo>
                      <a:cubicBezTo>
                        <a:pt x="113332" y="1697443"/>
                        <a:pt x="146022" y="1730112"/>
                        <a:pt x="146022" y="1770410"/>
                      </a:cubicBezTo>
                      <a:cubicBezTo>
                        <a:pt x="146022" y="1770541"/>
                        <a:pt x="146022" y="1770671"/>
                        <a:pt x="146022" y="1770802"/>
                      </a:cubicBezTo>
                      <a:cubicBezTo>
                        <a:pt x="146022" y="1810883"/>
                        <a:pt x="113510" y="1843376"/>
                        <a:pt x="73406" y="1843376"/>
                      </a:cubicBezTo>
                      <a:cubicBezTo>
                        <a:pt x="73272" y="1843376"/>
                        <a:pt x="73142" y="1843376"/>
                        <a:pt x="73012" y="1843374"/>
                      </a:cubicBezTo>
                      <a:lnTo>
                        <a:pt x="73010" y="1843374"/>
                      </a:lnTo>
                      <a:cubicBezTo>
                        <a:pt x="32688" y="1843374"/>
                        <a:pt x="0" y="1810706"/>
                        <a:pt x="0" y="1770407"/>
                      </a:cubicBezTo>
                      <a:cubicBezTo>
                        <a:pt x="0" y="1730110"/>
                        <a:pt x="32688" y="1697443"/>
                        <a:pt x="73012" y="1697443"/>
                      </a:cubicBezTo>
                      <a:close/>
                      <a:moveTo>
                        <a:pt x="1771474" y="1273770"/>
                      </a:moveTo>
                      <a:cubicBezTo>
                        <a:pt x="1811796" y="1273553"/>
                        <a:pt x="1844658" y="1306045"/>
                        <a:pt x="1844876" y="1346343"/>
                      </a:cubicBezTo>
                      <a:cubicBezTo>
                        <a:pt x="1844876" y="1346474"/>
                        <a:pt x="1844876" y="1346604"/>
                        <a:pt x="1844876" y="1346735"/>
                      </a:cubicBezTo>
                      <a:cubicBezTo>
                        <a:pt x="1845092" y="1386815"/>
                        <a:pt x="1812758" y="1419482"/>
                        <a:pt x="1772652" y="1419700"/>
                      </a:cubicBezTo>
                      <a:cubicBezTo>
                        <a:pt x="1772520" y="1419700"/>
                        <a:pt x="1772388" y="1419701"/>
                        <a:pt x="1772260" y="1419701"/>
                      </a:cubicBezTo>
                      <a:cubicBezTo>
                        <a:pt x="1731938" y="1419918"/>
                        <a:pt x="1699076" y="1387426"/>
                        <a:pt x="1698858" y="1347128"/>
                      </a:cubicBezTo>
                      <a:cubicBezTo>
                        <a:pt x="1698642" y="1306830"/>
                        <a:pt x="1731152" y="1273986"/>
                        <a:pt x="1771474" y="1273770"/>
                      </a:cubicBezTo>
                      <a:close/>
                      <a:moveTo>
                        <a:pt x="1346760" y="1273770"/>
                      </a:moveTo>
                      <a:cubicBezTo>
                        <a:pt x="1387082" y="1273553"/>
                        <a:pt x="1419944" y="1306045"/>
                        <a:pt x="1420162" y="1346343"/>
                      </a:cubicBezTo>
                      <a:cubicBezTo>
                        <a:pt x="1420162" y="1346474"/>
                        <a:pt x="1420162" y="1346604"/>
                        <a:pt x="1420162" y="1346735"/>
                      </a:cubicBezTo>
                      <a:cubicBezTo>
                        <a:pt x="1420378" y="1386815"/>
                        <a:pt x="1388044" y="1419482"/>
                        <a:pt x="1347938" y="1419700"/>
                      </a:cubicBezTo>
                      <a:cubicBezTo>
                        <a:pt x="1347806" y="1419700"/>
                        <a:pt x="1347674" y="1419701"/>
                        <a:pt x="1347546" y="1419701"/>
                      </a:cubicBezTo>
                      <a:cubicBezTo>
                        <a:pt x="1307224" y="1419918"/>
                        <a:pt x="1274362" y="1387426"/>
                        <a:pt x="1274144" y="1347128"/>
                      </a:cubicBezTo>
                      <a:cubicBezTo>
                        <a:pt x="1273928" y="1306830"/>
                        <a:pt x="1306438" y="1273986"/>
                        <a:pt x="1346760" y="1273770"/>
                      </a:cubicBezTo>
                      <a:close/>
                      <a:moveTo>
                        <a:pt x="922046" y="1273770"/>
                      </a:moveTo>
                      <a:cubicBezTo>
                        <a:pt x="962368" y="1273553"/>
                        <a:pt x="995230" y="1306045"/>
                        <a:pt x="995450" y="1346343"/>
                      </a:cubicBezTo>
                      <a:cubicBezTo>
                        <a:pt x="995450" y="1346474"/>
                        <a:pt x="995450" y="1346604"/>
                        <a:pt x="995450" y="1346735"/>
                      </a:cubicBezTo>
                      <a:cubicBezTo>
                        <a:pt x="995450" y="1386880"/>
                        <a:pt x="963000" y="1419485"/>
                        <a:pt x="922832" y="1419701"/>
                      </a:cubicBezTo>
                      <a:cubicBezTo>
                        <a:pt x="882512" y="1419918"/>
                        <a:pt x="849648" y="1387426"/>
                        <a:pt x="849430" y="1347128"/>
                      </a:cubicBezTo>
                      <a:cubicBezTo>
                        <a:pt x="849214" y="1306830"/>
                        <a:pt x="881726" y="1273986"/>
                        <a:pt x="922046" y="1273770"/>
                      </a:cubicBezTo>
                      <a:close/>
                      <a:moveTo>
                        <a:pt x="497330" y="1273770"/>
                      </a:moveTo>
                      <a:cubicBezTo>
                        <a:pt x="537652" y="1273553"/>
                        <a:pt x="570514" y="1306045"/>
                        <a:pt x="570734" y="1346343"/>
                      </a:cubicBezTo>
                      <a:cubicBezTo>
                        <a:pt x="570734" y="1346474"/>
                        <a:pt x="570734" y="1346604"/>
                        <a:pt x="570734" y="1346735"/>
                      </a:cubicBezTo>
                      <a:cubicBezTo>
                        <a:pt x="570734" y="1386880"/>
                        <a:pt x="538284" y="1419485"/>
                        <a:pt x="498116" y="1419701"/>
                      </a:cubicBezTo>
                      <a:cubicBezTo>
                        <a:pt x="457796" y="1419918"/>
                        <a:pt x="424932" y="1387426"/>
                        <a:pt x="424714" y="1347128"/>
                      </a:cubicBezTo>
                      <a:cubicBezTo>
                        <a:pt x="424498" y="1306830"/>
                        <a:pt x="457010" y="1273986"/>
                        <a:pt x="497330" y="1273770"/>
                      </a:cubicBezTo>
                      <a:close/>
                      <a:moveTo>
                        <a:pt x="73010" y="1273769"/>
                      </a:moveTo>
                      <a:cubicBezTo>
                        <a:pt x="113332" y="1273769"/>
                        <a:pt x="146020" y="1306437"/>
                        <a:pt x="146020" y="1346735"/>
                      </a:cubicBezTo>
                      <a:cubicBezTo>
                        <a:pt x="146238" y="1386816"/>
                        <a:pt x="113900" y="1419483"/>
                        <a:pt x="73796" y="1419701"/>
                      </a:cubicBezTo>
                      <a:lnTo>
                        <a:pt x="73010" y="1419701"/>
                      </a:lnTo>
                      <a:cubicBezTo>
                        <a:pt x="32688" y="1419701"/>
                        <a:pt x="0" y="1387033"/>
                        <a:pt x="0" y="1346735"/>
                      </a:cubicBezTo>
                      <a:cubicBezTo>
                        <a:pt x="0" y="1306437"/>
                        <a:pt x="32688" y="1273769"/>
                        <a:pt x="73010" y="1273769"/>
                      </a:cubicBezTo>
                      <a:close/>
                      <a:moveTo>
                        <a:pt x="1770690" y="848925"/>
                      </a:moveTo>
                      <a:cubicBezTo>
                        <a:pt x="1810794" y="848492"/>
                        <a:pt x="1843656" y="880631"/>
                        <a:pt x="1844088" y="920710"/>
                      </a:cubicBezTo>
                      <a:cubicBezTo>
                        <a:pt x="1844090" y="920971"/>
                        <a:pt x="1844094" y="921230"/>
                        <a:pt x="1844094" y="921491"/>
                      </a:cubicBezTo>
                      <a:cubicBezTo>
                        <a:pt x="1844096" y="961268"/>
                        <a:pt x="1812060" y="993635"/>
                        <a:pt x="1772260" y="994065"/>
                      </a:cubicBezTo>
                      <a:lnTo>
                        <a:pt x="1772260" y="994064"/>
                      </a:lnTo>
                      <a:cubicBezTo>
                        <a:pt x="1732158" y="994498"/>
                        <a:pt x="1699296" y="962359"/>
                        <a:pt x="1698862" y="922279"/>
                      </a:cubicBezTo>
                      <a:cubicBezTo>
                        <a:pt x="1698428" y="882200"/>
                        <a:pt x="1730588" y="849359"/>
                        <a:pt x="1770690" y="848925"/>
                      </a:cubicBezTo>
                      <a:close/>
                      <a:moveTo>
                        <a:pt x="73796" y="848920"/>
                      </a:moveTo>
                      <a:cubicBezTo>
                        <a:pt x="113748" y="849136"/>
                        <a:pt x="146020" y="881564"/>
                        <a:pt x="146022" y="921492"/>
                      </a:cubicBezTo>
                      <a:cubicBezTo>
                        <a:pt x="146022" y="961573"/>
                        <a:pt x="113512" y="994066"/>
                        <a:pt x="73406" y="994067"/>
                      </a:cubicBezTo>
                      <a:cubicBezTo>
                        <a:pt x="73274" y="994067"/>
                        <a:pt x="73142" y="994066"/>
                        <a:pt x="73012" y="994066"/>
                      </a:cubicBezTo>
                      <a:lnTo>
                        <a:pt x="73010" y="994066"/>
                      </a:lnTo>
                      <a:cubicBezTo>
                        <a:pt x="32904" y="993849"/>
                        <a:pt x="568" y="961182"/>
                        <a:pt x="786" y="921100"/>
                      </a:cubicBezTo>
                      <a:cubicBezTo>
                        <a:pt x="1002" y="881019"/>
                        <a:pt x="33690" y="848703"/>
                        <a:pt x="73796" y="848920"/>
                      </a:cubicBezTo>
                      <a:close/>
                      <a:moveTo>
                        <a:pt x="1347544" y="848917"/>
                      </a:moveTo>
                      <a:cubicBezTo>
                        <a:pt x="1387650" y="848917"/>
                        <a:pt x="1420160" y="881409"/>
                        <a:pt x="1420160" y="921491"/>
                      </a:cubicBezTo>
                      <a:cubicBezTo>
                        <a:pt x="1420160" y="961573"/>
                        <a:pt x="1387650" y="994065"/>
                        <a:pt x="1347544" y="994065"/>
                      </a:cubicBezTo>
                      <a:cubicBezTo>
                        <a:pt x="1307440" y="994065"/>
                        <a:pt x="1274928" y="961573"/>
                        <a:pt x="1274928" y="921491"/>
                      </a:cubicBezTo>
                      <a:cubicBezTo>
                        <a:pt x="1274928" y="881409"/>
                        <a:pt x="1307440" y="848917"/>
                        <a:pt x="1347544" y="848917"/>
                      </a:cubicBezTo>
                      <a:close/>
                      <a:moveTo>
                        <a:pt x="922834" y="848917"/>
                      </a:moveTo>
                      <a:cubicBezTo>
                        <a:pt x="962940" y="848917"/>
                        <a:pt x="995450" y="881409"/>
                        <a:pt x="995450" y="921491"/>
                      </a:cubicBezTo>
                      <a:cubicBezTo>
                        <a:pt x="995450" y="961573"/>
                        <a:pt x="962940" y="994065"/>
                        <a:pt x="922834" y="994065"/>
                      </a:cubicBezTo>
                      <a:cubicBezTo>
                        <a:pt x="882728" y="994065"/>
                        <a:pt x="850216" y="961573"/>
                        <a:pt x="850216" y="921491"/>
                      </a:cubicBezTo>
                      <a:cubicBezTo>
                        <a:pt x="850216" y="881409"/>
                        <a:pt x="882728" y="848917"/>
                        <a:pt x="922834" y="848917"/>
                      </a:cubicBezTo>
                      <a:close/>
                      <a:moveTo>
                        <a:pt x="498118" y="848917"/>
                      </a:moveTo>
                      <a:cubicBezTo>
                        <a:pt x="538224" y="848917"/>
                        <a:pt x="570734" y="881409"/>
                        <a:pt x="570734" y="921491"/>
                      </a:cubicBezTo>
                      <a:cubicBezTo>
                        <a:pt x="570734" y="961573"/>
                        <a:pt x="538224" y="994065"/>
                        <a:pt x="498118" y="994065"/>
                      </a:cubicBezTo>
                      <a:cubicBezTo>
                        <a:pt x="458012" y="994065"/>
                        <a:pt x="425500" y="961573"/>
                        <a:pt x="425500" y="921491"/>
                      </a:cubicBezTo>
                      <a:cubicBezTo>
                        <a:pt x="425500" y="881409"/>
                        <a:pt x="458012" y="848917"/>
                        <a:pt x="498118" y="848917"/>
                      </a:cubicBezTo>
                      <a:close/>
                      <a:moveTo>
                        <a:pt x="73796" y="424462"/>
                      </a:moveTo>
                      <a:cubicBezTo>
                        <a:pt x="113748" y="424678"/>
                        <a:pt x="146020" y="457106"/>
                        <a:pt x="146022" y="497034"/>
                      </a:cubicBezTo>
                      <a:cubicBezTo>
                        <a:pt x="146022" y="537115"/>
                        <a:pt x="113512" y="569608"/>
                        <a:pt x="73406" y="569609"/>
                      </a:cubicBezTo>
                      <a:cubicBezTo>
                        <a:pt x="73274" y="569609"/>
                        <a:pt x="73142" y="569608"/>
                        <a:pt x="73012" y="569608"/>
                      </a:cubicBezTo>
                      <a:lnTo>
                        <a:pt x="73010" y="569608"/>
                      </a:lnTo>
                      <a:cubicBezTo>
                        <a:pt x="32904" y="569391"/>
                        <a:pt x="568" y="536724"/>
                        <a:pt x="786" y="496642"/>
                      </a:cubicBezTo>
                      <a:cubicBezTo>
                        <a:pt x="1002" y="456561"/>
                        <a:pt x="33690" y="424245"/>
                        <a:pt x="73796" y="424462"/>
                      </a:cubicBezTo>
                      <a:close/>
                      <a:moveTo>
                        <a:pt x="1772260" y="424459"/>
                      </a:moveTo>
                      <a:cubicBezTo>
                        <a:pt x="1812366" y="424459"/>
                        <a:pt x="1844876" y="456951"/>
                        <a:pt x="1844876" y="497033"/>
                      </a:cubicBezTo>
                      <a:cubicBezTo>
                        <a:pt x="1844876" y="537115"/>
                        <a:pt x="1812366" y="569607"/>
                        <a:pt x="1772260" y="569607"/>
                      </a:cubicBezTo>
                      <a:cubicBezTo>
                        <a:pt x="1732156" y="569607"/>
                        <a:pt x="1699644" y="537115"/>
                        <a:pt x="1699644" y="497033"/>
                      </a:cubicBezTo>
                      <a:cubicBezTo>
                        <a:pt x="1699644" y="456951"/>
                        <a:pt x="1732156" y="424459"/>
                        <a:pt x="1772260" y="424459"/>
                      </a:cubicBezTo>
                      <a:close/>
                      <a:moveTo>
                        <a:pt x="1347544" y="424459"/>
                      </a:moveTo>
                      <a:cubicBezTo>
                        <a:pt x="1387650" y="424459"/>
                        <a:pt x="1420160" y="456951"/>
                        <a:pt x="1420160" y="497033"/>
                      </a:cubicBezTo>
                      <a:cubicBezTo>
                        <a:pt x="1420160" y="537115"/>
                        <a:pt x="1387650" y="569607"/>
                        <a:pt x="1347544" y="569607"/>
                      </a:cubicBezTo>
                      <a:cubicBezTo>
                        <a:pt x="1307440" y="569607"/>
                        <a:pt x="1274928" y="537115"/>
                        <a:pt x="1274928" y="497033"/>
                      </a:cubicBezTo>
                      <a:cubicBezTo>
                        <a:pt x="1274928" y="456951"/>
                        <a:pt x="1307440" y="424459"/>
                        <a:pt x="1347544" y="424459"/>
                      </a:cubicBezTo>
                      <a:close/>
                      <a:moveTo>
                        <a:pt x="922834" y="424459"/>
                      </a:moveTo>
                      <a:cubicBezTo>
                        <a:pt x="962940" y="424459"/>
                        <a:pt x="995450" y="456951"/>
                        <a:pt x="995450" y="497033"/>
                      </a:cubicBezTo>
                      <a:cubicBezTo>
                        <a:pt x="995450" y="537115"/>
                        <a:pt x="962940" y="569607"/>
                        <a:pt x="922834" y="569607"/>
                      </a:cubicBezTo>
                      <a:cubicBezTo>
                        <a:pt x="882728" y="569607"/>
                        <a:pt x="850216" y="537115"/>
                        <a:pt x="850216" y="497033"/>
                      </a:cubicBezTo>
                      <a:cubicBezTo>
                        <a:pt x="850216" y="456951"/>
                        <a:pt x="882728" y="424459"/>
                        <a:pt x="922834" y="424459"/>
                      </a:cubicBezTo>
                      <a:close/>
                      <a:moveTo>
                        <a:pt x="498118" y="424459"/>
                      </a:moveTo>
                      <a:cubicBezTo>
                        <a:pt x="538224" y="424459"/>
                        <a:pt x="570734" y="456951"/>
                        <a:pt x="570734" y="497033"/>
                      </a:cubicBezTo>
                      <a:cubicBezTo>
                        <a:pt x="570734" y="537115"/>
                        <a:pt x="538224" y="569607"/>
                        <a:pt x="498118" y="569607"/>
                      </a:cubicBezTo>
                      <a:cubicBezTo>
                        <a:pt x="458012" y="569607"/>
                        <a:pt x="425500" y="537115"/>
                        <a:pt x="425500" y="497033"/>
                      </a:cubicBezTo>
                      <a:cubicBezTo>
                        <a:pt x="425500" y="456951"/>
                        <a:pt x="458012" y="424459"/>
                        <a:pt x="498118" y="424459"/>
                      </a:cubicBezTo>
                      <a:close/>
                      <a:moveTo>
                        <a:pt x="73796" y="4"/>
                      </a:moveTo>
                      <a:cubicBezTo>
                        <a:pt x="113748" y="220"/>
                        <a:pt x="146020" y="32648"/>
                        <a:pt x="146022" y="72576"/>
                      </a:cubicBezTo>
                      <a:cubicBezTo>
                        <a:pt x="146022" y="112657"/>
                        <a:pt x="113512" y="145150"/>
                        <a:pt x="73406" y="145151"/>
                      </a:cubicBezTo>
                      <a:cubicBezTo>
                        <a:pt x="73274" y="145151"/>
                        <a:pt x="73142" y="145150"/>
                        <a:pt x="73012" y="145150"/>
                      </a:cubicBezTo>
                      <a:lnTo>
                        <a:pt x="73010" y="145150"/>
                      </a:lnTo>
                      <a:cubicBezTo>
                        <a:pt x="32904" y="144933"/>
                        <a:pt x="568" y="112266"/>
                        <a:pt x="786" y="72184"/>
                      </a:cubicBezTo>
                      <a:cubicBezTo>
                        <a:pt x="1002" y="32103"/>
                        <a:pt x="33690" y="-213"/>
                        <a:pt x="73796" y="4"/>
                      </a:cubicBezTo>
                      <a:close/>
                      <a:moveTo>
                        <a:pt x="1772260" y="0"/>
                      </a:moveTo>
                      <a:cubicBezTo>
                        <a:pt x="1812366" y="0"/>
                        <a:pt x="1844876" y="32492"/>
                        <a:pt x="1844876" y="72574"/>
                      </a:cubicBezTo>
                      <a:cubicBezTo>
                        <a:pt x="1844876" y="112656"/>
                        <a:pt x="1812366" y="145148"/>
                        <a:pt x="1772260" y="145148"/>
                      </a:cubicBezTo>
                      <a:cubicBezTo>
                        <a:pt x="1732156" y="145148"/>
                        <a:pt x="1699644" y="112656"/>
                        <a:pt x="1699644" y="72574"/>
                      </a:cubicBezTo>
                      <a:cubicBezTo>
                        <a:pt x="1699644" y="32492"/>
                        <a:pt x="1732156" y="0"/>
                        <a:pt x="1772260" y="0"/>
                      </a:cubicBezTo>
                      <a:close/>
                      <a:moveTo>
                        <a:pt x="1347544" y="0"/>
                      </a:moveTo>
                      <a:cubicBezTo>
                        <a:pt x="1387650" y="0"/>
                        <a:pt x="1420160" y="32492"/>
                        <a:pt x="1420160" y="72574"/>
                      </a:cubicBezTo>
                      <a:cubicBezTo>
                        <a:pt x="1420160" y="112656"/>
                        <a:pt x="1387650" y="145148"/>
                        <a:pt x="1347544" y="145148"/>
                      </a:cubicBezTo>
                      <a:cubicBezTo>
                        <a:pt x="1307440" y="145148"/>
                        <a:pt x="1274928" y="112656"/>
                        <a:pt x="1274928" y="72574"/>
                      </a:cubicBezTo>
                      <a:cubicBezTo>
                        <a:pt x="1274928" y="32492"/>
                        <a:pt x="1307440" y="0"/>
                        <a:pt x="1347544" y="0"/>
                      </a:cubicBezTo>
                      <a:close/>
                      <a:moveTo>
                        <a:pt x="922834" y="0"/>
                      </a:moveTo>
                      <a:cubicBezTo>
                        <a:pt x="962940" y="0"/>
                        <a:pt x="995450" y="32492"/>
                        <a:pt x="995450" y="72574"/>
                      </a:cubicBezTo>
                      <a:cubicBezTo>
                        <a:pt x="995450" y="112656"/>
                        <a:pt x="962940" y="145148"/>
                        <a:pt x="922834" y="145148"/>
                      </a:cubicBezTo>
                      <a:cubicBezTo>
                        <a:pt x="882728" y="145148"/>
                        <a:pt x="850216" y="112656"/>
                        <a:pt x="850216" y="72574"/>
                      </a:cubicBezTo>
                      <a:cubicBezTo>
                        <a:pt x="850216" y="32492"/>
                        <a:pt x="882728" y="0"/>
                        <a:pt x="922834" y="0"/>
                      </a:cubicBezTo>
                      <a:close/>
                      <a:moveTo>
                        <a:pt x="498118" y="0"/>
                      </a:moveTo>
                      <a:cubicBezTo>
                        <a:pt x="538224" y="0"/>
                        <a:pt x="570734" y="32492"/>
                        <a:pt x="570734" y="72574"/>
                      </a:cubicBezTo>
                      <a:cubicBezTo>
                        <a:pt x="570734" y="112656"/>
                        <a:pt x="538224" y="145148"/>
                        <a:pt x="498118" y="145148"/>
                      </a:cubicBezTo>
                      <a:cubicBezTo>
                        <a:pt x="458012" y="145148"/>
                        <a:pt x="425500" y="112656"/>
                        <a:pt x="425500" y="72574"/>
                      </a:cubicBezTo>
                      <a:cubicBezTo>
                        <a:pt x="425500" y="32492"/>
                        <a:pt x="458012" y="0"/>
                        <a:pt x="498118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rgbClr val="F86FFF"/>
                    </a:gs>
                    <a:gs pos="0">
                      <a:srgbClr val="D600F9">
                        <a:alpha val="64000"/>
                      </a:srgbClr>
                    </a:gs>
                  </a:gsLst>
                  <a:lin ang="27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ru-RU"/>
                </a:p>
              </p:txBody>
            </p:sp>
            <p:sp>
              <p:nvSpPr>
                <p:cNvPr id="187" name="Полилиния 186">
                  <a:extLst>
                    <a:ext uri="{FF2B5EF4-FFF2-40B4-BE49-F238E27FC236}">
                      <a16:creationId xmlns:a16="http://schemas.microsoft.com/office/drawing/2014/main" xmlns="" id="{30DA7D3A-4A6B-39A8-9E1B-BA1C29C041ED}"/>
                    </a:ext>
                  </a:extLst>
                </p:cNvPr>
                <p:cNvSpPr/>
                <p:nvPr/>
              </p:nvSpPr>
              <p:spPr>
                <a:xfrm>
                  <a:off x="19723186" y="-1146994"/>
                  <a:ext cx="3119419" cy="1845343"/>
                </a:xfrm>
                <a:custGeom>
                  <a:avLst/>
                  <a:gdLst>
                    <a:gd name="connsiteX0" fmla="*/ 923620 w 3119419"/>
                    <a:gd name="connsiteY0" fmla="*/ 1700206 h 1845343"/>
                    <a:gd name="connsiteX1" fmla="*/ 995040 w 3119419"/>
                    <a:gd name="connsiteY1" fmla="*/ 1773957 h 1845343"/>
                    <a:gd name="connsiteX2" fmla="*/ 923620 w 3119419"/>
                    <a:gd name="connsiteY2" fmla="*/ 1845334 h 1845343"/>
                    <a:gd name="connsiteX3" fmla="*/ 849824 w 3119419"/>
                    <a:gd name="connsiteY3" fmla="*/ 1773957 h 1845343"/>
                    <a:gd name="connsiteX4" fmla="*/ 849824 w 3119419"/>
                    <a:gd name="connsiteY4" fmla="*/ 1771583 h 1845343"/>
                    <a:gd name="connsiteX5" fmla="*/ 923620 w 3119419"/>
                    <a:gd name="connsiteY5" fmla="*/ 1700206 h 1845343"/>
                    <a:gd name="connsiteX6" fmla="*/ 1347156 w 3119419"/>
                    <a:gd name="connsiteY6" fmla="*/ 1699009 h 1845343"/>
                    <a:gd name="connsiteX7" fmla="*/ 1419772 w 3119419"/>
                    <a:gd name="connsiteY7" fmla="*/ 1771583 h 1845343"/>
                    <a:gd name="connsiteX8" fmla="*/ 1347156 w 3119419"/>
                    <a:gd name="connsiteY8" fmla="*/ 1844157 h 1845343"/>
                    <a:gd name="connsiteX9" fmla="*/ 1274538 w 3119419"/>
                    <a:gd name="connsiteY9" fmla="*/ 1771583 h 1845343"/>
                    <a:gd name="connsiteX10" fmla="*/ 1347156 w 3119419"/>
                    <a:gd name="connsiteY10" fmla="*/ 1699009 h 1845343"/>
                    <a:gd name="connsiteX11" fmla="*/ 3046014 w 3119419"/>
                    <a:gd name="connsiteY11" fmla="*/ 1698226 h 1845343"/>
                    <a:gd name="connsiteX12" fmla="*/ 3119418 w 3119419"/>
                    <a:gd name="connsiteY12" fmla="*/ 1770799 h 1845343"/>
                    <a:gd name="connsiteX13" fmla="*/ 3046800 w 3119419"/>
                    <a:gd name="connsiteY13" fmla="*/ 1844157 h 1845343"/>
                    <a:gd name="connsiteX14" fmla="*/ 3046410 w 3119419"/>
                    <a:gd name="connsiteY14" fmla="*/ 1844158 h 1845343"/>
                    <a:gd name="connsiteX15" fmla="*/ 2973400 w 3119419"/>
                    <a:gd name="connsiteY15" fmla="*/ 1771584 h 1845343"/>
                    <a:gd name="connsiteX16" fmla="*/ 2973398 w 3119419"/>
                    <a:gd name="connsiteY16" fmla="*/ 1771584 h 1845343"/>
                    <a:gd name="connsiteX17" fmla="*/ 3046014 w 3119419"/>
                    <a:gd name="connsiteY17" fmla="*/ 1698226 h 1845343"/>
                    <a:gd name="connsiteX18" fmla="*/ 2621302 w 3119419"/>
                    <a:gd name="connsiteY18" fmla="*/ 1698226 h 1845343"/>
                    <a:gd name="connsiteX19" fmla="*/ 2694704 w 3119419"/>
                    <a:gd name="connsiteY19" fmla="*/ 1770799 h 1845343"/>
                    <a:gd name="connsiteX20" fmla="*/ 2622088 w 3119419"/>
                    <a:gd name="connsiteY20" fmla="*/ 1844157 h 1845343"/>
                    <a:gd name="connsiteX21" fmla="*/ 2621698 w 3119419"/>
                    <a:gd name="connsiteY21" fmla="*/ 1844158 h 1845343"/>
                    <a:gd name="connsiteX22" fmla="*/ 2548688 w 3119419"/>
                    <a:gd name="connsiteY22" fmla="*/ 1771584 h 1845343"/>
                    <a:gd name="connsiteX23" fmla="*/ 2548686 w 3119419"/>
                    <a:gd name="connsiteY23" fmla="*/ 1771584 h 1845343"/>
                    <a:gd name="connsiteX24" fmla="*/ 2621302 w 3119419"/>
                    <a:gd name="connsiteY24" fmla="*/ 1698226 h 1845343"/>
                    <a:gd name="connsiteX25" fmla="*/ 2196586 w 3119419"/>
                    <a:gd name="connsiteY25" fmla="*/ 1698226 h 1845343"/>
                    <a:gd name="connsiteX26" fmla="*/ 2269986 w 3119419"/>
                    <a:gd name="connsiteY26" fmla="*/ 1770800 h 1845343"/>
                    <a:gd name="connsiteX27" fmla="*/ 2197370 w 3119419"/>
                    <a:gd name="connsiteY27" fmla="*/ 1844157 h 1845343"/>
                    <a:gd name="connsiteX28" fmla="*/ 2196586 w 3119419"/>
                    <a:gd name="connsiteY28" fmla="*/ 1844157 h 1845343"/>
                    <a:gd name="connsiteX29" fmla="*/ 2123970 w 3119419"/>
                    <a:gd name="connsiteY29" fmla="*/ 1771583 h 1845343"/>
                    <a:gd name="connsiteX30" fmla="*/ 2196586 w 3119419"/>
                    <a:gd name="connsiteY30" fmla="*/ 1698226 h 1845343"/>
                    <a:gd name="connsiteX31" fmla="*/ 1771872 w 3119419"/>
                    <a:gd name="connsiteY31" fmla="*/ 1698226 h 1845343"/>
                    <a:gd name="connsiteX32" fmla="*/ 1845272 w 3119419"/>
                    <a:gd name="connsiteY32" fmla="*/ 1770800 h 1845343"/>
                    <a:gd name="connsiteX33" fmla="*/ 1772656 w 3119419"/>
                    <a:gd name="connsiteY33" fmla="*/ 1844157 h 1845343"/>
                    <a:gd name="connsiteX34" fmla="*/ 1771872 w 3119419"/>
                    <a:gd name="connsiteY34" fmla="*/ 1844157 h 1845343"/>
                    <a:gd name="connsiteX35" fmla="*/ 1699256 w 3119419"/>
                    <a:gd name="connsiteY35" fmla="*/ 1771583 h 1845343"/>
                    <a:gd name="connsiteX36" fmla="*/ 1771872 w 3119419"/>
                    <a:gd name="connsiteY36" fmla="*/ 1698226 h 1845343"/>
                    <a:gd name="connsiteX37" fmla="*/ 497334 w 3119419"/>
                    <a:gd name="connsiteY37" fmla="*/ 1698226 h 1845343"/>
                    <a:gd name="connsiteX38" fmla="*/ 570736 w 3119419"/>
                    <a:gd name="connsiteY38" fmla="*/ 1770799 h 1845343"/>
                    <a:gd name="connsiteX39" fmla="*/ 498120 w 3119419"/>
                    <a:gd name="connsiteY39" fmla="*/ 1844157 h 1845343"/>
                    <a:gd name="connsiteX40" fmla="*/ 497730 w 3119419"/>
                    <a:gd name="connsiteY40" fmla="*/ 1844158 h 1845343"/>
                    <a:gd name="connsiteX41" fmla="*/ 424720 w 3119419"/>
                    <a:gd name="connsiteY41" fmla="*/ 1771584 h 1845343"/>
                    <a:gd name="connsiteX42" fmla="*/ 424718 w 3119419"/>
                    <a:gd name="connsiteY42" fmla="*/ 1771584 h 1845343"/>
                    <a:gd name="connsiteX43" fmla="*/ 497334 w 3119419"/>
                    <a:gd name="connsiteY43" fmla="*/ 1698226 h 1845343"/>
                    <a:gd name="connsiteX44" fmla="*/ 72618 w 3119419"/>
                    <a:gd name="connsiteY44" fmla="*/ 1698226 h 1845343"/>
                    <a:gd name="connsiteX45" fmla="*/ 146020 w 3119419"/>
                    <a:gd name="connsiteY45" fmla="*/ 1770799 h 1845343"/>
                    <a:gd name="connsiteX46" fmla="*/ 73404 w 3119419"/>
                    <a:gd name="connsiteY46" fmla="*/ 1844157 h 1845343"/>
                    <a:gd name="connsiteX47" fmla="*/ 73014 w 3119419"/>
                    <a:gd name="connsiteY47" fmla="*/ 1844158 h 1845343"/>
                    <a:gd name="connsiteX48" fmla="*/ 4 w 3119419"/>
                    <a:gd name="connsiteY48" fmla="*/ 1771584 h 1845343"/>
                    <a:gd name="connsiteX49" fmla="*/ 2 w 3119419"/>
                    <a:gd name="connsiteY49" fmla="*/ 1771584 h 1845343"/>
                    <a:gd name="connsiteX50" fmla="*/ 72618 w 3119419"/>
                    <a:gd name="connsiteY50" fmla="*/ 1698226 h 1845343"/>
                    <a:gd name="connsiteX51" fmla="*/ 1347156 w 3119419"/>
                    <a:gd name="connsiteY51" fmla="*/ 1274552 h 1845343"/>
                    <a:gd name="connsiteX52" fmla="*/ 1419772 w 3119419"/>
                    <a:gd name="connsiteY52" fmla="*/ 1347126 h 1845343"/>
                    <a:gd name="connsiteX53" fmla="*/ 1347156 w 3119419"/>
                    <a:gd name="connsiteY53" fmla="*/ 1419700 h 1845343"/>
                    <a:gd name="connsiteX54" fmla="*/ 1274538 w 3119419"/>
                    <a:gd name="connsiteY54" fmla="*/ 1347126 h 1845343"/>
                    <a:gd name="connsiteX55" fmla="*/ 1347156 w 3119419"/>
                    <a:gd name="connsiteY55" fmla="*/ 1274552 h 1845343"/>
                    <a:gd name="connsiteX56" fmla="*/ 922442 w 3119419"/>
                    <a:gd name="connsiteY56" fmla="*/ 1274552 h 1845343"/>
                    <a:gd name="connsiteX57" fmla="*/ 995058 w 3119419"/>
                    <a:gd name="connsiteY57" fmla="*/ 1347126 h 1845343"/>
                    <a:gd name="connsiteX58" fmla="*/ 922442 w 3119419"/>
                    <a:gd name="connsiteY58" fmla="*/ 1419700 h 1845343"/>
                    <a:gd name="connsiteX59" fmla="*/ 849826 w 3119419"/>
                    <a:gd name="connsiteY59" fmla="*/ 1347126 h 1845343"/>
                    <a:gd name="connsiteX60" fmla="*/ 922442 w 3119419"/>
                    <a:gd name="connsiteY60" fmla="*/ 1274552 h 1845343"/>
                    <a:gd name="connsiteX61" fmla="*/ 2196586 w 3119419"/>
                    <a:gd name="connsiteY61" fmla="*/ 1273769 h 1845343"/>
                    <a:gd name="connsiteX62" fmla="*/ 2269986 w 3119419"/>
                    <a:gd name="connsiteY62" fmla="*/ 1346343 h 1845343"/>
                    <a:gd name="connsiteX63" fmla="*/ 2197370 w 3119419"/>
                    <a:gd name="connsiteY63" fmla="*/ 1419700 h 1845343"/>
                    <a:gd name="connsiteX64" fmla="*/ 2196586 w 3119419"/>
                    <a:gd name="connsiteY64" fmla="*/ 1419700 h 1845343"/>
                    <a:gd name="connsiteX65" fmla="*/ 2123970 w 3119419"/>
                    <a:gd name="connsiteY65" fmla="*/ 1347126 h 1845343"/>
                    <a:gd name="connsiteX66" fmla="*/ 2196586 w 3119419"/>
                    <a:gd name="connsiteY66" fmla="*/ 1273769 h 1845343"/>
                    <a:gd name="connsiteX67" fmla="*/ 1771872 w 3119419"/>
                    <a:gd name="connsiteY67" fmla="*/ 1273769 h 1845343"/>
                    <a:gd name="connsiteX68" fmla="*/ 1845272 w 3119419"/>
                    <a:gd name="connsiteY68" fmla="*/ 1346343 h 1845343"/>
                    <a:gd name="connsiteX69" fmla="*/ 1772656 w 3119419"/>
                    <a:gd name="connsiteY69" fmla="*/ 1419700 h 1845343"/>
                    <a:gd name="connsiteX70" fmla="*/ 1771872 w 3119419"/>
                    <a:gd name="connsiteY70" fmla="*/ 1419700 h 1845343"/>
                    <a:gd name="connsiteX71" fmla="*/ 1699256 w 3119419"/>
                    <a:gd name="connsiteY71" fmla="*/ 1347126 h 1845343"/>
                    <a:gd name="connsiteX72" fmla="*/ 1771872 w 3119419"/>
                    <a:gd name="connsiteY72" fmla="*/ 1273769 h 1845343"/>
                    <a:gd name="connsiteX73" fmla="*/ 3046014 w 3119419"/>
                    <a:gd name="connsiteY73" fmla="*/ 1273768 h 1845343"/>
                    <a:gd name="connsiteX74" fmla="*/ 3119418 w 3119419"/>
                    <a:gd name="connsiteY74" fmla="*/ 1346341 h 1845343"/>
                    <a:gd name="connsiteX75" fmla="*/ 3046800 w 3119419"/>
                    <a:gd name="connsiteY75" fmla="*/ 1419699 h 1845343"/>
                    <a:gd name="connsiteX76" fmla="*/ 3046410 w 3119419"/>
                    <a:gd name="connsiteY76" fmla="*/ 1419700 h 1845343"/>
                    <a:gd name="connsiteX77" fmla="*/ 2973400 w 3119419"/>
                    <a:gd name="connsiteY77" fmla="*/ 1347126 h 1845343"/>
                    <a:gd name="connsiteX78" fmla="*/ 2973398 w 3119419"/>
                    <a:gd name="connsiteY78" fmla="*/ 1347126 h 1845343"/>
                    <a:gd name="connsiteX79" fmla="*/ 3046014 w 3119419"/>
                    <a:gd name="connsiteY79" fmla="*/ 1273768 h 1845343"/>
                    <a:gd name="connsiteX80" fmla="*/ 2621302 w 3119419"/>
                    <a:gd name="connsiteY80" fmla="*/ 1273768 h 1845343"/>
                    <a:gd name="connsiteX81" fmla="*/ 2694704 w 3119419"/>
                    <a:gd name="connsiteY81" fmla="*/ 1346341 h 1845343"/>
                    <a:gd name="connsiteX82" fmla="*/ 2622088 w 3119419"/>
                    <a:gd name="connsiteY82" fmla="*/ 1419699 h 1845343"/>
                    <a:gd name="connsiteX83" fmla="*/ 2621698 w 3119419"/>
                    <a:gd name="connsiteY83" fmla="*/ 1419700 h 1845343"/>
                    <a:gd name="connsiteX84" fmla="*/ 2548688 w 3119419"/>
                    <a:gd name="connsiteY84" fmla="*/ 1347126 h 1845343"/>
                    <a:gd name="connsiteX85" fmla="*/ 2548686 w 3119419"/>
                    <a:gd name="connsiteY85" fmla="*/ 1347126 h 1845343"/>
                    <a:gd name="connsiteX86" fmla="*/ 2621302 w 3119419"/>
                    <a:gd name="connsiteY86" fmla="*/ 1273768 h 1845343"/>
                    <a:gd name="connsiteX87" fmla="*/ 497334 w 3119419"/>
                    <a:gd name="connsiteY87" fmla="*/ 1273768 h 1845343"/>
                    <a:gd name="connsiteX88" fmla="*/ 570736 w 3119419"/>
                    <a:gd name="connsiteY88" fmla="*/ 1346341 h 1845343"/>
                    <a:gd name="connsiteX89" fmla="*/ 498120 w 3119419"/>
                    <a:gd name="connsiteY89" fmla="*/ 1419699 h 1845343"/>
                    <a:gd name="connsiteX90" fmla="*/ 497730 w 3119419"/>
                    <a:gd name="connsiteY90" fmla="*/ 1419700 h 1845343"/>
                    <a:gd name="connsiteX91" fmla="*/ 424720 w 3119419"/>
                    <a:gd name="connsiteY91" fmla="*/ 1347126 h 1845343"/>
                    <a:gd name="connsiteX92" fmla="*/ 424718 w 3119419"/>
                    <a:gd name="connsiteY92" fmla="*/ 1347126 h 1845343"/>
                    <a:gd name="connsiteX93" fmla="*/ 497334 w 3119419"/>
                    <a:gd name="connsiteY93" fmla="*/ 1273768 h 1845343"/>
                    <a:gd name="connsiteX94" fmla="*/ 72618 w 3119419"/>
                    <a:gd name="connsiteY94" fmla="*/ 1273768 h 1845343"/>
                    <a:gd name="connsiteX95" fmla="*/ 146020 w 3119419"/>
                    <a:gd name="connsiteY95" fmla="*/ 1346341 h 1845343"/>
                    <a:gd name="connsiteX96" fmla="*/ 73404 w 3119419"/>
                    <a:gd name="connsiteY96" fmla="*/ 1419699 h 1845343"/>
                    <a:gd name="connsiteX97" fmla="*/ 73014 w 3119419"/>
                    <a:gd name="connsiteY97" fmla="*/ 1419700 h 1845343"/>
                    <a:gd name="connsiteX98" fmla="*/ 4 w 3119419"/>
                    <a:gd name="connsiteY98" fmla="*/ 1347126 h 1845343"/>
                    <a:gd name="connsiteX99" fmla="*/ 2 w 3119419"/>
                    <a:gd name="connsiteY99" fmla="*/ 1347126 h 1845343"/>
                    <a:gd name="connsiteX100" fmla="*/ 72618 w 3119419"/>
                    <a:gd name="connsiteY100" fmla="*/ 1273768 h 1845343"/>
                    <a:gd name="connsiteX101" fmla="*/ 1347550 w 3119419"/>
                    <a:gd name="connsiteY101" fmla="*/ 850095 h 1845343"/>
                    <a:gd name="connsiteX102" fmla="*/ 1419774 w 3119419"/>
                    <a:gd name="connsiteY102" fmla="*/ 923059 h 1845343"/>
                    <a:gd name="connsiteX103" fmla="*/ 1347158 w 3119419"/>
                    <a:gd name="connsiteY103" fmla="*/ 995241 h 1845343"/>
                    <a:gd name="connsiteX104" fmla="*/ 1274538 w 3119419"/>
                    <a:gd name="connsiteY104" fmla="*/ 922668 h 1845343"/>
                    <a:gd name="connsiteX105" fmla="*/ 1274538 w 3119419"/>
                    <a:gd name="connsiteY105" fmla="*/ 922275 h 1845343"/>
                    <a:gd name="connsiteX106" fmla="*/ 1274540 w 3119419"/>
                    <a:gd name="connsiteY106" fmla="*/ 922276 h 1845343"/>
                    <a:gd name="connsiteX107" fmla="*/ 1347550 w 3119419"/>
                    <a:gd name="connsiteY107" fmla="*/ 850095 h 1845343"/>
                    <a:gd name="connsiteX108" fmla="*/ 922834 w 3119419"/>
                    <a:gd name="connsiteY108" fmla="*/ 850095 h 1845343"/>
                    <a:gd name="connsiteX109" fmla="*/ 995058 w 3119419"/>
                    <a:gd name="connsiteY109" fmla="*/ 923059 h 1845343"/>
                    <a:gd name="connsiteX110" fmla="*/ 922442 w 3119419"/>
                    <a:gd name="connsiteY110" fmla="*/ 995241 h 1845343"/>
                    <a:gd name="connsiteX111" fmla="*/ 849822 w 3119419"/>
                    <a:gd name="connsiteY111" fmla="*/ 922668 h 1845343"/>
                    <a:gd name="connsiteX112" fmla="*/ 849822 w 3119419"/>
                    <a:gd name="connsiteY112" fmla="*/ 922274 h 1845343"/>
                    <a:gd name="connsiteX113" fmla="*/ 849824 w 3119419"/>
                    <a:gd name="connsiteY113" fmla="*/ 922276 h 1845343"/>
                    <a:gd name="connsiteX114" fmla="*/ 922834 w 3119419"/>
                    <a:gd name="connsiteY114" fmla="*/ 850095 h 1845343"/>
                    <a:gd name="connsiteX115" fmla="*/ 3046410 w 3119419"/>
                    <a:gd name="connsiteY115" fmla="*/ 850093 h 1845343"/>
                    <a:gd name="connsiteX116" fmla="*/ 3119028 w 3119419"/>
                    <a:gd name="connsiteY116" fmla="*/ 922668 h 1845343"/>
                    <a:gd name="connsiteX117" fmla="*/ 3046410 w 3119419"/>
                    <a:gd name="connsiteY117" fmla="*/ 995241 h 1845343"/>
                    <a:gd name="connsiteX118" fmla="*/ 2973794 w 3119419"/>
                    <a:gd name="connsiteY118" fmla="*/ 922668 h 1845343"/>
                    <a:gd name="connsiteX119" fmla="*/ 3046410 w 3119419"/>
                    <a:gd name="connsiteY119" fmla="*/ 850093 h 1845343"/>
                    <a:gd name="connsiteX120" fmla="*/ 2196982 w 3119419"/>
                    <a:gd name="connsiteY120" fmla="*/ 849309 h 1845343"/>
                    <a:gd name="connsiteX121" fmla="*/ 2269992 w 3119419"/>
                    <a:gd name="connsiteY121" fmla="*/ 922277 h 1845343"/>
                    <a:gd name="connsiteX122" fmla="*/ 2196980 w 3119419"/>
                    <a:gd name="connsiteY122" fmla="*/ 995241 h 1845343"/>
                    <a:gd name="connsiteX123" fmla="*/ 2196590 w 3119419"/>
                    <a:gd name="connsiteY123" fmla="*/ 995240 h 1845343"/>
                    <a:gd name="connsiteX124" fmla="*/ 2123970 w 3119419"/>
                    <a:gd name="connsiteY124" fmla="*/ 922667 h 1845343"/>
                    <a:gd name="connsiteX125" fmla="*/ 2123970 w 3119419"/>
                    <a:gd name="connsiteY125" fmla="*/ 922274 h 1845343"/>
                    <a:gd name="connsiteX126" fmla="*/ 2196982 w 3119419"/>
                    <a:gd name="connsiteY126" fmla="*/ 849309 h 1845343"/>
                    <a:gd name="connsiteX127" fmla="*/ 1772266 w 3119419"/>
                    <a:gd name="connsiteY127" fmla="*/ 849309 h 1845343"/>
                    <a:gd name="connsiteX128" fmla="*/ 1845276 w 3119419"/>
                    <a:gd name="connsiteY128" fmla="*/ 922277 h 1845343"/>
                    <a:gd name="connsiteX129" fmla="*/ 1772264 w 3119419"/>
                    <a:gd name="connsiteY129" fmla="*/ 995241 h 1845343"/>
                    <a:gd name="connsiteX130" fmla="*/ 1771874 w 3119419"/>
                    <a:gd name="connsiteY130" fmla="*/ 995240 h 1845343"/>
                    <a:gd name="connsiteX131" fmla="*/ 1699254 w 3119419"/>
                    <a:gd name="connsiteY131" fmla="*/ 922667 h 1845343"/>
                    <a:gd name="connsiteX132" fmla="*/ 1699254 w 3119419"/>
                    <a:gd name="connsiteY132" fmla="*/ 922274 h 1845343"/>
                    <a:gd name="connsiteX133" fmla="*/ 1772266 w 3119419"/>
                    <a:gd name="connsiteY133" fmla="*/ 849309 h 1845343"/>
                    <a:gd name="connsiteX134" fmla="*/ 2621694 w 3119419"/>
                    <a:gd name="connsiteY134" fmla="*/ 849308 h 1845343"/>
                    <a:gd name="connsiteX135" fmla="*/ 2694704 w 3119419"/>
                    <a:gd name="connsiteY135" fmla="*/ 922274 h 1845343"/>
                    <a:gd name="connsiteX136" fmla="*/ 2621694 w 3119419"/>
                    <a:gd name="connsiteY136" fmla="*/ 995240 h 1845343"/>
                    <a:gd name="connsiteX137" fmla="*/ 2548686 w 3119419"/>
                    <a:gd name="connsiteY137" fmla="*/ 923061 h 1845343"/>
                    <a:gd name="connsiteX138" fmla="*/ 2548686 w 3119419"/>
                    <a:gd name="connsiteY138" fmla="*/ 922274 h 1845343"/>
                    <a:gd name="connsiteX139" fmla="*/ 2621694 w 3119419"/>
                    <a:gd name="connsiteY139" fmla="*/ 849308 h 1845343"/>
                    <a:gd name="connsiteX140" fmla="*/ 497726 w 3119419"/>
                    <a:gd name="connsiteY140" fmla="*/ 849308 h 1845343"/>
                    <a:gd name="connsiteX141" fmla="*/ 570734 w 3119419"/>
                    <a:gd name="connsiteY141" fmla="*/ 922274 h 1845343"/>
                    <a:gd name="connsiteX142" fmla="*/ 497726 w 3119419"/>
                    <a:gd name="connsiteY142" fmla="*/ 995240 h 1845343"/>
                    <a:gd name="connsiteX143" fmla="*/ 424716 w 3119419"/>
                    <a:gd name="connsiteY143" fmla="*/ 923061 h 1845343"/>
                    <a:gd name="connsiteX144" fmla="*/ 424716 w 3119419"/>
                    <a:gd name="connsiteY144" fmla="*/ 922274 h 1845343"/>
                    <a:gd name="connsiteX145" fmla="*/ 497726 w 3119419"/>
                    <a:gd name="connsiteY145" fmla="*/ 849308 h 1845343"/>
                    <a:gd name="connsiteX146" fmla="*/ 73010 w 3119419"/>
                    <a:gd name="connsiteY146" fmla="*/ 849308 h 1845343"/>
                    <a:gd name="connsiteX147" fmla="*/ 146020 w 3119419"/>
                    <a:gd name="connsiteY147" fmla="*/ 922274 h 1845343"/>
                    <a:gd name="connsiteX148" fmla="*/ 73010 w 3119419"/>
                    <a:gd name="connsiteY148" fmla="*/ 995240 h 1845343"/>
                    <a:gd name="connsiteX149" fmla="*/ 2 w 3119419"/>
                    <a:gd name="connsiteY149" fmla="*/ 923061 h 1845343"/>
                    <a:gd name="connsiteX150" fmla="*/ 2 w 3119419"/>
                    <a:gd name="connsiteY150" fmla="*/ 922274 h 1845343"/>
                    <a:gd name="connsiteX151" fmla="*/ 73010 w 3119419"/>
                    <a:gd name="connsiteY151" fmla="*/ 849308 h 1845343"/>
                    <a:gd name="connsiteX152" fmla="*/ 1347550 w 3119419"/>
                    <a:gd name="connsiteY152" fmla="*/ 425635 h 1845343"/>
                    <a:gd name="connsiteX153" fmla="*/ 1419774 w 3119419"/>
                    <a:gd name="connsiteY153" fmla="*/ 498600 h 1845343"/>
                    <a:gd name="connsiteX154" fmla="*/ 1347158 w 3119419"/>
                    <a:gd name="connsiteY154" fmla="*/ 570782 h 1845343"/>
                    <a:gd name="connsiteX155" fmla="*/ 1274538 w 3119419"/>
                    <a:gd name="connsiteY155" fmla="*/ 498208 h 1845343"/>
                    <a:gd name="connsiteX156" fmla="*/ 1274538 w 3119419"/>
                    <a:gd name="connsiteY156" fmla="*/ 497815 h 1845343"/>
                    <a:gd name="connsiteX157" fmla="*/ 1274540 w 3119419"/>
                    <a:gd name="connsiteY157" fmla="*/ 497816 h 1845343"/>
                    <a:gd name="connsiteX158" fmla="*/ 1347550 w 3119419"/>
                    <a:gd name="connsiteY158" fmla="*/ 425635 h 1845343"/>
                    <a:gd name="connsiteX159" fmla="*/ 922834 w 3119419"/>
                    <a:gd name="connsiteY159" fmla="*/ 425635 h 1845343"/>
                    <a:gd name="connsiteX160" fmla="*/ 995058 w 3119419"/>
                    <a:gd name="connsiteY160" fmla="*/ 498600 h 1845343"/>
                    <a:gd name="connsiteX161" fmla="*/ 922442 w 3119419"/>
                    <a:gd name="connsiteY161" fmla="*/ 570782 h 1845343"/>
                    <a:gd name="connsiteX162" fmla="*/ 849822 w 3119419"/>
                    <a:gd name="connsiteY162" fmla="*/ 498208 h 1845343"/>
                    <a:gd name="connsiteX163" fmla="*/ 849822 w 3119419"/>
                    <a:gd name="connsiteY163" fmla="*/ 497815 h 1845343"/>
                    <a:gd name="connsiteX164" fmla="*/ 849824 w 3119419"/>
                    <a:gd name="connsiteY164" fmla="*/ 497816 h 1845343"/>
                    <a:gd name="connsiteX165" fmla="*/ 922834 w 3119419"/>
                    <a:gd name="connsiteY165" fmla="*/ 425635 h 1845343"/>
                    <a:gd name="connsiteX166" fmla="*/ 2196982 w 3119419"/>
                    <a:gd name="connsiteY166" fmla="*/ 424852 h 1845343"/>
                    <a:gd name="connsiteX167" fmla="*/ 2269992 w 3119419"/>
                    <a:gd name="connsiteY167" fmla="*/ 497819 h 1845343"/>
                    <a:gd name="connsiteX168" fmla="*/ 2196980 w 3119419"/>
                    <a:gd name="connsiteY168" fmla="*/ 570784 h 1845343"/>
                    <a:gd name="connsiteX169" fmla="*/ 2196590 w 3119419"/>
                    <a:gd name="connsiteY169" fmla="*/ 570783 h 1845343"/>
                    <a:gd name="connsiteX170" fmla="*/ 2123970 w 3119419"/>
                    <a:gd name="connsiteY170" fmla="*/ 498210 h 1845343"/>
                    <a:gd name="connsiteX171" fmla="*/ 2123970 w 3119419"/>
                    <a:gd name="connsiteY171" fmla="*/ 497817 h 1845343"/>
                    <a:gd name="connsiteX172" fmla="*/ 2196982 w 3119419"/>
                    <a:gd name="connsiteY172" fmla="*/ 424852 h 1845343"/>
                    <a:gd name="connsiteX173" fmla="*/ 1772266 w 3119419"/>
                    <a:gd name="connsiteY173" fmla="*/ 424852 h 1845343"/>
                    <a:gd name="connsiteX174" fmla="*/ 1845276 w 3119419"/>
                    <a:gd name="connsiteY174" fmla="*/ 497819 h 1845343"/>
                    <a:gd name="connsiteX175" fmla="*/ 1772264 w 3119419"/>
                    <a:gd name="connsiteY175" fmla="*/ 570784 h 1845343"/>
                    <a:gd name="connsiteX176" fmla="*/ 1771874 w 3119419"/>
                    <a:gd name="connsiteY176" fmla="*/ 570783 h 1845343"/>
                    <a:gd name="connsiteX177" fmla="*/ 1699254 w 3119419"/>
                    <a:gd name="connsiteY177" fmla="*/ 498210 h 1845343"/>
                    <a:gd name="connsiteX178" fmla="*/ 1699254 w 3119419"/>
                    <a:gd name="connsiteY178" fmla="*/ 497817 h 1845343"/>
                    <a:gd name="connsiteX179" fmla="*/ 1772266 w 3119419"/>
                    <a:gd name="connsiteY179" fmla="*/ 424852 h 1845343"/>
                    <a:gd name="connsiteX180" fmla="*/ 3046406 w 3119419"/>
                    <a:gd name="connsiteY180" fmla="*/ 424851 h 1845343"/>
                    <a:gd name="connsiteX181" fmla="*/ 3119416 w 3119419"/>
                    <a:gd name="connsiteY181" fmla="*/ 497817 h 1845343"/>
                    <a:gd name="connsiteX182" fmla="*/ 3046406 w 3119419"/>
                    <a:gd name="connsiteY182" fmla="*/ 570783 h 1845343"/>
                    <a:gd name="connsiteX183" fmla="*/ 2973398 w 3119419"/>
                    <a:gd name="connsiteY183" fmla="*/ 498604 h 1845343"/>
                    <a:gd name="connsiteX184" fmla="*/ 2973398 w 3119419"/>
                    <a:gd name="connsiteY184" fmla="*/ 497817 h 1845343"/>
                    <a:gd name="connsiteX185" fmla="*/ 3046406 w 3119419"/>
                    <a:gd name="connsiteY185" fmla="*/ 424851 h 1845343"/>
                    <a:gd name="connsiteX186" fmla="*/ 2621694 w 3119419"/>
                    <a:gd name="connsiteY186" fmla="*/ 424851 h 1845343"/>
                    <a:gd name="connsiteX187" fmla="*/ 2694704 w 3119419"/>
                    <a:gd name="connsiteY187" fmla="*/ 497817 h 1845343"/>
                    <a:gd name="connsiteX188" fmla="*/ 2621694 w 3119419"/>
                    <a:gd name="connsiteY188" fmla="*/ 570783 h 1845343"/>
                    <a:gd name="connsiteX189" fmla="*/ 2548686 w 3119419"/>
                    <a:gd name="connsiteY189" fmla="*/ 498604 h 1845343"/>
                    <a:gd name="connsiteX190" fmla="*/ 2548686 w 3119419"/>
                    <a:gd name="connsiteY190" fmla="*/ 497817 h 1845343"/>
                    <a:gd name="connsiteX191" fmla="*/ 2621694 w 3119419"/>
                    <a:gd name="connsiteY191" fmla="*/ 424851 h 1845343"/>
                    <a:gd name="connsiteX192" fmla="*/ 497726 w 3119419"/>
                    <a:gd name="connsiteY192" fmla="*/ 424851 h 1845343"/>
                    <a:gd name="connsiteX193" fmla="*/ 570734 w 3119419"/>
                    <a:gd name="connsiteY193" fmla="*/ 497817 h 1845343"/>
                    <a:gd name="connsiteX194" fmla="*/ 497726 w 3119419"/>
                    <a:gd name="connsiteY194" fmla="*/ 570783 h 1845343"/>
                    <a:gd name="connsiteX195" fmla="*/ 424716 w 3119419"/>
                    <a:gd name="connsiteY195" fmla="*/ 498604 h 1845343"/>
                    <a:gd name="connsiteX196" fmla="*/ 424716 w 3119419"/>
                    <a:gd name="connsiteY196" fmla="*/ 497817 h 1845343"/>
                    <a:gd name="connsiteX197" fmla="*/ 497726 w 3119419"/>
                    <a:gd name="connsiteY197" fmla="*/ 424851 h 1845343"/>
                    <a:gd name="connsiteX198" fmla="*/ 73010 w 3119419"/>
                    <a:gd name="connsiteY198" fmla="*/ 424851 h 1845343"/>
                    <a:gd name="connsiteX199" fmla="*/ 146020 w 3119419"/>
                    <a:gd name="connsiteY199" fmla="*/ 497817 h 1845343"/>
                    <a:gd name="connsiteX200" fmla="*/ 73010 w 3119419"/>
                    <a:gd name="connsiteY200" fmla="*/ 570783 h 1845343"/>
                    <a:gd name="connsiteX201" fmla="*/ 2 w 3119419"/>
                    <a:gd name="connsiteY201" fmla="*/ 498604 h 1845343"/>
                    <a:gd name="connsiteX202" fmla="*/ 2 w 3119419"/>
                    <a:gd name="connsiteY202" fmla="*/ 497817 h 1845343"/>
                    <a:gd name="connsiteX203" fmla="*/ 73010 w 3119419"/>
                    <a:gd name="connsiteY203" fmla="*/ 424851 h 1845343"/>
                    <a:gd name="connsiteX204" fmla="*/ 922452 w 3119419"/>
                    <a:gd name="connsiteY204" fmla="*/ 794 h 1845343"/>
                    <a:gd name="connsiteX205" fmla="*/ 995058 w 3119419"/>
                    <a:gd name="connsiteY205" fmla="*/ 73377 h 1845343"/>
                    <a:gd name="connsiteX206" fmla="*/ 923618 w 3119419"/>
                    <a:gd name="connsiteY206" fmla="*/ 145932 h 1845343"/>
                    <a:gd name="connsiteX207" fmla="*/ 849830 w 3119419"/>
                    <a:gd name="connsiteY207" fmla="*/ 74545 h 1845343"/>
                    <a:gd name="connsiteX208" fmla="*/ 849822 w 3119419"/>
                    <a:gd name="connsiteY208" fmla="*/ 73358 h 1845343"/>
                    <a:gd name="connsiteX209" fmla="*/ 849824 w 3119419"/>
                    <a:gd name="connsiteY209" fmla="*/ 73358 h 1845343"/>
                    <a:gd name="connsiteX210" fmla="*/ 922452 w 3119419"/>
                    <a:gd name="connsiteY210" fmla="*/ 794 h 1845343"/>
                    <a:gd name="connsiteX211" fmla="*/ 1347156 w 3119419"/>
                    <a:gd name="connsiteY211" fmla="*/ 784 h 1845343"/>
                    <a:gd name="connsiteX212" fmla="*/ 1419772 w 3119419"/>
                    <a:gd name="connsiteY212" fmla="*/ 73358 h 1845343"/>
                    <a:gd name="connsiteX213" fmla="*/ 1347156 w 3119419"/>
                    <a:gd name="connsiteY213" fmla="*/ 145932 h 1845343"/>
                    <a:gd name="connsiteX214" fmla="*/ 1274538 w 3119419"/>
                    <a:gd name="connsiteY214" fmla="*/ 73358 h 1845343"/>
                    <a:gd name="connsiteX215" fmla="*/ 1347156 w 3119419"/>
                    <a:gd name="connsiteY215" fmla="*/ 784 h 1845343"/>
                    <a:gd name="connsiteX216" fmla="*/ 3046014 w 3119419"/>
                    <a:gd name="connsiteY216" fmla="*/ 1 h 1845343"/>
                    <a:gd name="connsiteX217" fmla="*/ 3119418 w 3119419"/>
                    <a:gd name="connsiteY217" fmla="*/ 72574 h 1845343"/>
                    <a:gd name="connsiteX218" fmla="*/ 3046800 w 3119419"/>
                    <a:gd name="connsiteY218" fmla="*/ 145932 h 1845343"/>
                    <a:gd name="connsiteX219" fmla="*/ 3046410 w 3119419"/>
                    <a:gd name="connsiteY219" fmla="*/ 145933 h 1845343"/>
                    <a:gd name="connsiteX220" fmla="*/ 2973400 w 3119419"/>
                    <a:gd name="connsiteY220" fmla="*/ 73752 h 1845343"/>
                    <a:gd name="connsiteX221" fmla="*/ 2973400 w 3119419"/>
                    <a:gd name="connsiteY221" fmla="*/ 73359 h 1845343"/>
                    <a:gd name="connsiteX222" fmla="*/ 2973398 w 3119419"/>
                    <a:gd name="connsiteY222" fmla="*/ 73359 h 1845343"/>
                    <a:gd name="connsiteX223" fmla="*/ 3046014 w 3119419"/>
                    <a:gd name="connsiteY223" fmla="*/ 1 h 1845343"/>
                    <a:gd name="connsiteX224" fmla="*/ 2621302 w 3119419"/>
                    <a:gd name="connsiteY224" fmla="*/ 1 h 1845343"/>
                    <a:gd name="connsiteX225" fmla="*/ 2694704 w 3119419"/>
                    <a:gd name="connsiteY225" fmla="*/ 72574 h 1845343"/>
                    <a:gd name="connsiteX226" fmla="*/ 2622088 w 3119419"/>
                    <a:gd name="connsiteY226" fmla="*/ 145932 h 1845343"/>
                    <a:gd name="connsiteX227" fmla="*/ 2621698 w 3119419"/>
                    <a:gd name="connsiteY227" fmla="*/ 145933 h 1845343"/>
                    <a:gd name="connsiteX228" fmla="*/ 2548688 w 3119419"/>
                    <a:gd name="connsiteY228" fmla="*/ 73752 h 1845343"/>
                    <a:gd name="connsiteX229" fmla="*/ 2548688 w 3119419"/>
                    <a:gd name="connsiteY229" fmla="*/ 73359 h 1845343"/>
                    <a:gd name="connsiteX230" fmla="*/ 2548686 w 3119419"/>
                    <a:gd name="connsiteY230" fmla="*/ 73359 h 1845343"/>
                    <a:gd name="connsiteX231" fmla="*/ 2621302 w 3119419"/>
                    <a:gd name="connsiteY231" fmla="*/ 1 h 1845343"/>
                    <a:gd name="connsiteX232" fmla="*/ 2196586 w 3119419"/>
                    <a:gd name="connsiteY232" fmla="*/ 1 h 1845343"/>
                    <a:gd name="connsiteX233" fmla="*/ 2269986 w 3119419"/>
                    <a:gd name="connsiteY233" fmla="*/ 72575 h 1845343"/>
                    <a:gd name="connsiteX234" fmla="*/ 2197370 w 3119419"/>
                    <a:gd name="connsiteY234" fmla="*/ 145932 h 1845343"/>
                    <a:gd name="connsiteX235" fmla="*/ 2196586 w 3119419"/>
                    <a:gd name="connsiteY235" fmla="*/ 145932 h 1845343"/>
                    <a:gd name="connsiteX236" fmla="*/ 2123970 w 3119419"/>
                    <a:gd name="connsiteY236" fmla="*/ 73358 h 1845343"/>
                    <a:gd name="connsiteX237" fmla="*/ 2196586 w 3119419"/>
                    <a:gd name="connsiteY237" fmla="*/ 1 h 1845343"/>
                    <a:gd name="connsiteX238" fmla="*/ 1771872 w 3119419"/>
                    <a:gd name="connsiteY238" fmla="*/ 1 h 1845343"/>
                    <a:gd name="connsiteX239" fmla="*/ 1845272 w 3119419"/>
                    <a:gd name="connsiteY239" fmla="*/ 72575 h 1845343"/>
                    <a:gd name="connsiteX240" fmla="*/ 1772656 w 3119419"/>
                    <a:gd name="connsiteY240" fmla="*/ 145932 h 1845343"/>
                    <a:gd name="connsiteX241" fmla="*/ 1771872 w 3119419"/>
                    <a:gd name="connsiteY241" fmla="*/ 145932 h 1845343"/>
                    <a:gd name="connsiteX242" fmla="*/ 1699256 w 3119419"/>
                    <a:gd name="connsiteY242" fmla="*/ 73358 h 1845343"/>
                    <a:gd name="connsiteX243" fmla="*/ 1771872 w 3119419"/>
                    <a:gd name="connsiteY243" fmla="*/ 1 h 1845343"/>
                    <a:gd name="connsiteX244" fmla="*/ 497334 w 3119419"/>
                    <a:gd name="connsiteY244" fmla="*/ 1 h 1845343"/>
                    <a:gd name="connsiteX245" fmla="*/ 570736 w 3119419"/>
                    <a:gd name="connsiteY245" fmla="*/ 72574 h 1845343"/>
                    <a:gd name="connsiteX246" fmla="*/ 498120 w 3119419"/>
                    <a:gd name="connsiteY246" fmla="*/ 145932 h 1845343"/>
                    <a:gd name="connsiteX247" fmla="*/ 497730 w 3119419"/>
                    <a:gd name="connsiteY247" fmla="*/ 145933 h 1845343"/>
                    <a:gd name="connsiteX248" fmla="*/ 424720 w 3119419"/>
                    <a:gd name="connsiteY248" fmla="*/ 73752 h 1845343"/>
                    <a:gd name="connsiteX249" fmla="*/ 424720 w 3119419"/>
                    <a:gd name="connsiteY249" fmla="*/ 73359 h 1845343"/>
                    <a:gd name="connsiteX250" fmla="*/ 424718 w 3119419"/>
                    <a:gd name="connsiteY250" fmla="*/ 73359 h 1845343"/>
                    <a:gd name="connsiteX251" fmla="*/ 497334 w 3119419"/>
                    <a:gd name="connsiteY251" fmla="*/ 1 h 1845343"/>
                    <a:gd name="connsiteX252" fmla="*/ 72618 w 3119419"/>
                    <a:gd name="connsiteY252" fmla="*/ 1 h 1845343"/>
                    <a:gd name="connsiteX253" fmla="*/ 146020 w 3119419"/>
                    <a:gd name="connsiteY253" fmla="*/ 72574 h 1845343"/>
                    <a:gd name="connsiteX254" fmla="*/ 73404 w 3119419"/>
                    <a:gd name="connsiteY254" fmla="*/ 145932 h 1845343"/>
                    <a:gd name="connsiteX255" fmla="*/ 73014 w 3119419"/>
                    <a:gd name="connsiteY255" fmla="*/ 145933 h 1845343"/>
                    <a:gd name="connsiteX256" fmla="*/ 4 w 3119419"/>
                    <a:gd name="connsiteY256" fmla="*/ 73752 h 1845343"/>
                    <a:gd name="connsiteX257" fmla="*/ 4 w 3119419"/>
                    <a:gd name="connsiteY257" fmla="*/ 73359 h 1845343"/>
                    <a:gd name="connsiteX258" fmla="*/ 2 w 3119419"/>
                    <a:gd name="connsiteY258" fmla="*/ 73359 h 1845343"/>
                    <a:gd name="connsiteX259" fmla="*/ 72618 w 3119419"/>
                    <a:gd name="connsiteY259" fmla="*/ 1 h 1845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</a:cxnLst>
                  <a:rect l="l" t="t" r="r" b="b"/>
                  <a:pathLst>
                    <a:path w="3119419" h="1845343">
                      <a:moveTo>
                        <a:pt x="923620" y="1700206"/>
                      </a:moveTo>
                      <a:cubicBezTo>
                        <a:pt x="963722" y="1700862"/>
                        <a:pt x="995694" y="1733881"/>
                        <a:pt x="995040" y="1773957"/>
                      </a:cubicBezTo>
                      <a:cubicBezTo>
                        <a:pt x="994402" y="1813110"/>
                        <a:pt x="962796" y="1844694"/>
                        <a:pt x="923620" y="1845334"/>
                      </a:cubicBezTo>
                      <a:cubicBezTo>
                        <a:pt x="883520" y="1845990"/>
                        <a:pt x="850482" y="1814032"/>
                        <a:pt x="849824" y="1773957"/>
                      </a:cubicBezTo>
                      <a:cubicBezTo>
                        <a:pt x="849814" y="1773166"/>
                        <a:pt x="849814" y="1772374"/>
                        <a:pt x="849824" y="1771583"/>
                      </a:cubicBezTo>
                      <a:cubicBezTo>
                        <a:pt x="850482" y="1731508"/>
                        <a:pt x="883520" y="1699551"/>
                        <a:pt x="923620" y="1700206"/>
                      </a:cubicBezTo>
                      <a:close/>
                      <a:moveTo>
                        <a:pt x="1347156" y="1699009"/>
                      </a:moveTo>
                      <a:cubicBezTo>
                        <a:pt x="1387262" y="1699009"/>
                        <a:pt x="1419772" y="1731501"/>
                        <a:pt x="1419772" y="1771583"/>
                      </a:cubicBezTo>
                      <a:cubicBezTo>
                        <a:pt x="1419772" y="1811665"/>
                        <a:pt x="1387262" y="1844157"/>
                        <a:pt x="1347156" y="1844157"/>
                      </a:cubicBezTo>
                      <a:cubicBezTo>
                        <a:pt x="1307050" y="1844157"/>
                        <a:pt x="1274538" y="1811665"/>
                        <a:pt x="1274538" y="1771583"/>
                      </a:cubicBezTo>
                      <a:cubicBezTo>
                        <a:pt x="1274538" y="1731501"/>
                        <a:pt x="1307050" y="1699009"/>
                        <a:pt x="1347156" y="1699009"/>
                      </a:cubicBezTo>
                      <a:close/>
                      <a:moveTo>
                        <a:pt x="3046014" y="1698226"/>
                      </a:moveTo>
                      <a:cubicBezTo>
                        <a:pt x="3086336" y="1698009"/>
                        <a:pt x="3119198" y="1730502"/>
                        <a:pt x="3119418" y="1770799"/>
                      </a:cubicBezTo>
                      <a:cubicBezTo>
                        <a:pt x="3119632" y="1811097"/>
                        <a:pt x="3087122" y="1843940"/>
                        <a:pt x="3046800" y="1844157"/>
                      </a:cubicBezTo>
                      <a:cubicBezTo>
                        <a:pt x="3046672" y="1844157"/>
                        <a:pt x="3046538" y="1844158"/>
                        <a:pt x="3046410" y="1844158"/>
                      </a:cubicBezTo>
                      <a:cubicBezTo>
                        <a:pt x="3006240" y="1844158"/>
                        <a:pt x="2973616" y="1811729"/>
                        <a:pt x="2973400" y="1771584"/>
                      </a:cubicBezTo>
                      <a:lnTo>
                        <a:pt x="2973398" y="1771584"/>
                      </a:lnTo>
                      <a:cubicBezTo>
                        <a:pt x="2973182" y="1731287"/>
                        <a:pt x="3005694" y="1698442"/>
                        <a:pt x="3046014" y="1698226"/>
                      </a:cubicBezTo>
                      <a:close/>
                      <a:moveTo>
                        <a:pt x="2621302" y="1698226"/>
                      </a:moveTo>
                      <a:cubicBezTo>
                        <a:pt x="2661624" y="1698009"/>
                        <a:pt x="2694486" y="1730502"/>
                        <a:pt x="2694704" y="1770799"/>
                      </a:cubicBezTo>
                      <a:cubicBezTo>
                        <a:pt x="2694920" y="1811097"/>
                        <a:pt x="2662408" y="1843940"/>
                        <a:pt x="2622088" y="1844157"/>
                      </a:cubicBezTo>
                      <a:cubicBezTo>
                        <a:pt x="2621958" y="1844157"/>
                        <a:pt x="2621826" y="1844158"/>
                        <a:pt x="2621698" y="1844158"/>
                      </a:cubicBezTo>
                      <a:cubicBezTo>
                        <a:pt x="2581528" y="1844158"/>
                        <a:pt x="2548904" y="1811729"/>
                        <a:pt x="2548688" y="1771584"/>
                      </a:cubicBezTo>
                      <a:lnTo>
                        <a:pt x="2548686" y="1771584"/>
                      </a:lnTo>
                      <a:cubicBezTo>
                        <a:pt x="2548470" y="1731287"/>
                        <a:pt x="2580980" y="1698442"/>
                        <a:pt x="2621302" y="1698226"/>
                      </a:cubicBezTo>
                      <a:close/>
                      <a:moveTo>
                        <a:pt x="2196586" y="1698226"/>
                      </a:moveTo>
                      <a:cubicBezTo>
                        <a:pt x="2236908" y="1698010"/>
                        <a:pt x="2269772" y="1730503"/>
                        <a:pt x="2269986" y="1770800"/>
                      </a:cubicBezTo>
                      <a:cubicBezTo>
                        <a:pt x="2270202" y="1811098"/>
                        <a:pt x="2237692" y="1843941"/>
                        <a:pt x="2197370" y="1844157"/>
                      </a:cubicBezTo>
                      <a:cubicBezTo>
                        <a:pt x="2197110" y="1844158"/>
                        <a:pt x="2196848" y="1844158"/>
                        <a:pt x="2196586" y="1844157"/>
                      </a:cubicBezTo>
                      <a:cubicBezTo>
                        <a:pt x="2156480" y="1844157"/>
                        <a:pt x="2123970" y="1811665"/>
                        <a:pt x="2123970" y="1771583"/>
                      </a:cubicBezTo>
                      <a:cubicBezTo>
                        <a:pt x="2123754" y="1731285"/>
                        <a:pt x="2156266" y="1698442"/>
                        <a:pt x="2196586" y="1698226"/>
                      </a:cubicBezTo>
                      <a:close/>
                      <a:moveTo>
                        <a:pt x="1771872" y="1698226"/>
                      </a:moveTo>
                      <a:cubicBezTo>
                        <a:pt x="1812194" y="1698010"/>
                        <a:pt x="1845056" y="1730503"/>
                        <a:pt x="1845272" y="1770800"/>
                      </a:cubicBezTo>
                      <a:cubicBezTo>
                        <a:pt x="1845488" y="1811098"/>
                        <a:pt x="1812976" y="1843941"/>
                        <a:pt x="1772656" y="1844157"/>
                      </a:cubicBezTo>
                      <a:cubicBezTo>
                        <a:pt x="1772394" y="1844158"/>
                        <a:pt x="1772132" y="1844158"/>
                        <a:pt x="1771872" y="1844157"/>
                      </a:cubicBezTo>
                      <a:cubicBezTo>
                        <a:pt x="1731766" y="1844157"/>
                        <a:pt x="1699256" y="1811665"/>
                        <a:pt x="1699256" y="1771583"/>
                      </a:cubicBezTo>
                      <a:cubicBezTo>
                        <a:pt x="1699040" y="1731285"/>
                        <a:pt x="1731552" y="1698442"/>
                        <a:pt x="1771872" y="1698226"/>
                      </a:cubicBezTo>
                      <a:close/>
                      <a:moveTo>
                        <a:pt x="497334" y="1698226"/>
                      </a:moveTo>
                      <a:cubicBezTo>
                        <a:pt x="537656" y="1698009"/>
                        <a:pt x="570518" y="1730502"/>
                        <a:pt x="570736" y="1770799"/>
                      </a:cubicBezTo>
                      <a:cubicBezTo>
                        <a:pt x="570952" y="1811097"/>
                        <a:pt x="538440" y="1843940"/>
                        <a:pt x="498120" y="1844157"/>
                      </a:cubicBezTo>
                      <a:cubicBezTo>
                        <a:pt x="497990" y="1844157"/>
                        <a:pt x="497858" y="1844158"/>
                        <a:pt x="497730" y="1844158"/>
                      </a:cubicBezTo>
                      <a:cubicBezTo>
                        <a:pt x="457560" y="1844158"/>
                        <a:pt x="424936" y="1811729"/>
                        <a:pt x="424720" y="1771584"/>
                      </a:cubicBezTo>
                      <a:lnTo>
                        <a:pt x="424718" y="1771584"/>
                      </a:lnTo>
                      <a:cubicBezTo>
                        <a:pt x="424502" y="1731287"/>
                        <a:pt x="457012" y="1698442"/>
                        <a:pt x="497334" y="1698226"/>
                      </a:cubicBezTo>
                      <a:close/>
                      <a:moveTo>
                        <a:pt x="72618" y="1698226"/>
                      </a:moveTo>
                      <a:cubicBezTo>
                        <a:pt x="112940" y="1698009"/>
                        <a:pt x="145802" y="1730502"/>
                        <a:pt x="146020" y="1770799"/>
                      </a:cubicBezTo>
                      <a:cubicBezTo>
                        <a:pt x="146236" y="1811097"/>
                        <a:pt x="113724" y="1843940"/>
                        <a:pt x="73404" y="1844157"/>
                      </a:cubicBezTo>
                      <a:cubicBezTo>
                        <a:pt x="73274" y="1844157"/>
                        <a:pt x="73142" y="1844158"/>
                        <a:pt x="73014" y="1844158"/>
                      </a:cubicBezTo>
                      <a:cubicBezTo>
                        <a:pt x="32844" y="1844158"/>
                        <a:pt x="220" y="1811729"/>
                        <a:pt x="4" y="1771584"/>
                      </a:cubicBezTo>
                      <a:lnTo>
                        <a:pt x="2" y="1771584"/>
                      </a:lnTo>
                      <a:cubicBezTo>
                        <a:pt x="-214" y="1731287"/>
                        <a:pt x="32296" y="1698442"/>
                        <a:pt x="72618" y="1698226"/>
                      </a:cubicBezTo>
                      <a:close/>
                      <a:moveTo>
                        <a:pt x="1347156" y="1274552"/>
                      </a:moveTo>
                      <a:cubicBezTo>
                        <a:pt x="1387262" y="1274552"/>
                        <a:pt x="1419772" y="1307044"/>
                        <a:pt x="1419772" y="1347126"/>
                      </a:cubicBezTo>
                      <a:cubicBezTo>
                        <a:pt x="1419772" y="1387208"/>
                        <a:pt x="1387262" y="1419700"/>
                        <a:pt x="1347156" y="1419700"/>
                      </a:cubicBezTo>
                      <a:cubicBezTo>
                        <a:pt x="1307050" y="1419700"/>
                        <a:pt x="1274538" y="1387208"/>
                        <a:pt x="1274538" y="1347126"/>
                      </a:cubicBezTo>
                      <a:cubicBezTo>
                        <a:pt x="1274538" y="1307044"/>
                        <a:pt x="1307050" y="1274552"/>
                        <a:pt x="1347156" y="1274552"/>
                      </a:cubicBezTo>
                      <a:close/>
                      <a:moveTo>
                        <a:pt x="922442" y="1274552"/>
                      </a:moveTo>
                      <a:cubicBezTo>
                        <a:pt x="962548" y="1274552"/>
                        <a:pt x="995058" y="1307044"/>
                        <a:pt x="995058" y="1347126"/>
                      </a:cubicBezTo>
                      <a:cubicBezTo>
                        <a:pt x="995058" y="1387208"/>
                        <a:pt x="962548" y="1419700"/>
                        <a:pt x="922442" y="1419700"/>
                      </a:cubicBezTo>
                      <a:cubicBezTo>
                        <a:pt x="882336" y="1419700"/>
                        <a:pt x="849826" y="1387208"/>
                        <a:pt x="849826" y="1347126"/>
                      </a:cubicBezTo>
                      <a:cubicBezTo>
                        <a:pt x="849826" y="1307044"/>
                        <a:pt x="882336" y="1274552"/>
                        <a:pt x="922442" y="1274552"/>
                      </a:cubicBezTo>
                      <a:close/>
                      <a:moveTo>
                        <a:pt x="2196586" y="1273769"/>
                      </a:moveTo>
                      <a:cubicBezTo>
                        <a:pt x="2236908" y="1273553"/>
                        <a:pt x="2269772" y="1306046"/>
                        <a:pt x="2269986" y="1346343"/>
                      </a:cubicBezTo>
                      <a:cubicBezTo>
                        <a:pt x="2270202" y="1386641"/>
                        <a:pt x="2237692" y="1419483"/>
                        <a:pt x="2197370" y="1419700"/>
                      </a:cubicBezTo>
                      <a:cubicBezTo>
                        <a:pt x="2197110" y="1419701"/>
                        <a:pt x="2196848" y="1419701"/>
                        <a:pt x="2196586" y="1419700"/>
                      </a:cubicBezTo>
                      <a:cubicBezTo>
                        <a:pt x="2156480" y="1419700"/>
                        <a:pt x="2123970" y="1387208"/>
                        <a:pt x="2123970" y="1347126"/>
                      </a:cubicBezTo>
                      <a:cubicBezTo>
                        <a:pt x="2123754" y="1306828"/>
                        <a:pt x="2156266" y="1273985"/>
                        <a:pt x="2196586" y="1273769"/>
                      </a:cubicBezTo>
                      <a:close/>
                      <a:moveTo>
                        <a:pt x="1771872" y="1273769"/>
                      </a:moveTo>
                      <a:cubicBezTo>
                        <a:pt x="1812194" y="1273553"/>
                        <a:pt x="1845056" y="1306046"/>
                        <a:pt x="1845272" y="1346343"/>
                      </a:cubicBezTo>
                      <a:cubicBezTo>
                        <a:pt x="1845488" y="1386641"/>
                        <a:pt x="1812976" y="1419483"/>
                        <a:pt x="1772656" y="1419700"/>
                      </a:cubicBezTo>
                      <a:cubicBezTo>
                        <a:pt x="1772394" y="1419701"/>
                        <a:pt x="1772132" y="1419701"/>
                        <a:pt x="1771872" y="1419700"/>
                      </a:cubicBezTo>
                      <a:cubicBezTo>
                        <a:pt x="1731766" y="1419700"/>
                        <a:pt x="1699256" y="1387208"/>
                        <a:pt x="1699256" y="1347126"/>
                      </a:cubicBezTo>
                      <a:cubicBezTo>
                        <a:pt x="1699040" y="1306828"/>
                        <a:pt x="1731552" y="1273985"/>
                        <a:pt x="1771872" y="1273769"/>
                      </a:cubicBezTo>
                      <a:close/>
                      <a:moveTo>
                        <a:pt x="3046014" y="1273768"/>
                      </a:moveTo>
                      <a:cubicBezTo>
                        <a:pt x="3086336" y="1273551"/>
                        <a:pt x="3119198" y="1306044"/>
                        <a:pt x="3119418" y="1346341"/>
                      </a:cubicBezTo>
                      <a:cubicBezTo>
                        <a:pt x="3119632" y="1386639"/>
                        <a:pt x="3087122" y="1419482"/>
                        <a:pt x="3046800" y="1419699"/>
                      </a:cubicBezTo>
                      <a:cubicBezTo>
                        <a:pt x="3046672" y="1419699"/>
                        <a:pt x="3046538" y="1419700"/>
                        <a:pt x="3046410" y="1419700"/>
                      </a:cubicBezTo>
                      <a:cubicBezTo>
                        <a:pt x="3006240" y="1419700"/>
                        <a:pt x="2973616" y="1387271"/>
                        <a:pt x="2973400" y="1347126"/>
                      </a:cubicBezTo>
                      <a:lnTo>
                        <a:pt x="2973398" y="1347126"/>
                      </a:lnTo>
                      <a:cubicBezTo>
                        <a:pt x="2973182" y="1306827"/>
                        <a:pt x="3005694" y="1273984"/>
                        <a:pt x="3046014" y="1273768"/>
                      </a:cubicBezTo>
                      <a:close/>
                      <a:moveTo>
                        <a:pt x="2621302" y="1273768"/>
                      </a:moveTo>
                      <a:cubicBezTo>
                        <a:pt x="2661624" y="1273551"/>
                        <a:pt x="2694486" y="1306044"/>
                        <a:pt x="2694704" y="1346341"/>
                      </a:cubicBezTo>
                      <a:cubicBezTo>
                        <a:pt x="2694920" y="1386639"/>
                        <a:pt x="2662408" y="1419482"/>
                        <a:pt x="2622088" y="1419699"/>
                      </a:cubicBezTo>
                      <a:cubicBezTo>
                        <a:pt x="2621958" y="1419699"/>
                        <a:pt x="2621826" y="1419700"/>
                        <a:pt x="2621698" y="1419700"/>
                      </a:cubicBezTo>
                      <a:cubicBezTo>
                        <a:pt x="2581528" y="1419700"/>
                        <a:pt x="2548904" y="1387271"/>
                        <a:pt x="2548688" y="1347126"/>
                      </a:cubicBezTo>
                      <a:lnTo>
                        <a:pt x="2548686" y="1347126"/>
                      </a:lnTo>
                      <a:cubicBezTo>
                        <a:pt x="2548470" y="1306827"/>
                        <a:pt x="2580980" y="1273984"/>
                        <a:pt x="2621302" y="1273768"/>
                      </a:cubicBezTo>
                      <a:close/>
                      <a:moveTo>
                        <a:pt x="497334" y="1273768"/>
                      </a:moveTo>
                      <a:cubicBezTo>
                        <a:pt x="537656" y="1273551"/>
                        <a:pt x="570518" y="1306044"/>
                        <a:pt x="570736" y="1346341"/>
                      </a:cubicBezTo>
                      <a:cubicBezTo>
                        <a:pt x="570952" y="1386639"/>
                        <a:pt x="538440" y="1419482"/>
                        <a:pt x="498120" y="1419699"/>
                      </a:cubicBezTo>
                      <a:cubicBezTo>
                        <a:pt x="497990" y="1419699"/>
                        <a:pt x="497858" y="1419700"/>
                        <a:pt x="497730" y="1419700"/>
                      </a:cubicBezTo>
                      <a:cubicBezTo>
                        <a:pt x="457560" y="1419700"/>
                        <a:pt x="424936" y="1387271"/>
                        <a:pt x="424720" y="1347126"/>
                      </a:cubicBezTo>
                      <a:lnTo>
                        <a:pt x="424718" y="1347126"/>
                      </a:lnTo>
                      <a:cubicBezTo>
                        <a:pt x="424502" y="1306827"/>
                        <a:pt x="457012" y="1273984"/>
                        <a:pt x="497334" y="1273768"/>
                      </a:cubicBezTo>
                      <a:close/>
                      <a:moveTo>
                        <a:pt x="72618" y="1273768"/>
                      </a:moveTo>
                      <a:cubicBezTo>
                        <a:pt x="112940" y="1273551"/>
                        <a:pt x="145802" y="1306044"/>
                        <a:pt x="146020" y="1346341"/>
                      </a:cubicBezTo>
                      <a:cubicBezTo>
                        <a:pt x="146236" y="1386639"/>
                        <a:pt x="113724" y="1419482"/>
                        <a:pt x="73404" y="1419699"/>
                      </a:cubicBezTo>
                      <a:cubicBezTo>
                        <a:pt x="73274" y="1419699"/>
                        <a:pt x="73142" y="1419700"/>
                        <a:pt x="73014" y="1419700"/>
                      </a:cubicBezTo>
                      <a:cubicBezTo>
                        <a:pt x="32844" y="1419700"/>
                        <a:pt x="220" y="1387271"/>
                        <a:pt x="4" y="1347126"/>
                      </a:cubicBezTo>
                      <a:lnTo>
                        <a:pt x="2" y="1347126"/>
                      </a:lnTo>
                      <a:cubicBezTo>
                        <a:pt x="-214" y="1306827"/>
                        <a:pt x="32296" y="1273984"/>
                        <a:pt x="72618" y="1273768"/>
                      </a:cubicBezTo>
                      <a:close/>
                      <a:moveTo>
                        <a:pt x="1347550" y="850095"/>
                      </a:moveTo>
                      <a:cubicBezTo>
                        <a:pt x="1387656" y="850312"/>
                        <a:pt x="1419992" y="882979"/>
                        <a:pt x="1419774" y="923059"/>
                      </a:cubicBezTo>
                      <a:cubicBezTo>
                        <a:pt x="1419560" y="962987"/>
                        <a:pt x="1387110" y="995240"/>
                        <a:pt x="1347158" y="995241"/>
                      </a:cubicBezTo>
                      <a:cubicBezTo>
                        <a:pt x="1307052" y="995241"/>
                        <a:pt x="1274538" y="962749"/>
                        <a:pt x="1274538" y="922668"/>
                      </a:cubicBezTo>
                      <a:cubicBezTo>
                        <a:pt x="1274538" y="922537"/>
                        <a:pt x="1274538" y="922406"/>
                        <a:pt x="1274538" y="922275"/>
                      </a:cubicBezTo>
                      <a:lnTo>
                        <a:pt x="1274540" y="922276"/>
                      </a:lnTo>
                      <a:cubicBezTo>
                        <a:pt x="1274756" y="882194"/>
                        <a:pt x="1307444" y="849877"/>
                        <a:pt x="1347550" y="850095"/>
                      </a:cubicBezTo>
                      <a:close/>
                      <a:moveTo>
                        <a:pt x="922834" y="850095"/>
                      </a:moveTo>
                      <a:cubicBezTo>
                        <a:pt x="962940" y="850312"/>
                        <a:pt x="995276" y="882979"/>
                        <a:pt x="995058" y="923059"/>
                      </a:cubicBezTo>
                      <a:cubicBezTo>
                        <a:pt x="994844" y="962987"/>
                        <a:pt x="962394" y="995240"/>
                        <a:pt x="922442" y="995241"/>
                      </a:cubicBezTo>
                      <a:cubicBezTo>
                        <a:pt x="882336" y="995241"/>
                        <a:pt x="849822" y="962749"/>
                        <a:pt x="849822" y="922668"/>
                      </a:cubicBezTo>
                      <a:cubicBezTo>
                        <a:pt x="849822" y="922537"/>
                        <a:pt x="849822" y="922406"/>
                        <a:pt x="849822" y="922274"/>
                      </a:cubicBezTo>
                      <a:lnTo>
                        <a:pt x="849824" y="922276"/>
                      </a:lnTo>
                      <a:cubicBezTo>
                        <a:pt x="850040" y="882194"/>
                        <a:pt x="882728" y="849877"/>
                        <a:pt x="922834" y="850095"/>
                      </a:cubicBezTo>
                      <a:close/>
                      <a:moveTo>
                        <a:pt x="3046410" y="850093"/>
                      </a:moveTo>
                      <a:cubicBezTo>
                        <a:pt x="3086516" y="850093"/>
                        <a:pt x="3119028" y="882586"/>
                        <a:pt x="3119028" y="922668"/>
                      </a:cubicBezTo>
                      <a:cubicBezTo>
                        <a:pt x="3119028" y="962749"/>
                        <a:pt x="3086516" y="995241"/>
                        <a:pt x="3046410" y="995241"/>
                      </a:cubicBezTo>
                      <a:cubicBezTo>
                        <a:pt x="3006306" y="995241"/>
                        <a:pt x="2973794" y="962749"/>
                        <a:pt x="2973794" y="922668"/>
                      </a:cubicBezTo>
                      <a:cubicBezTo>
                        <a:pt x="2973794" y="882586"/>
                        <a:pt x="3006306" y="850093"/>
                        <a:pt x="3046410" y="850093"/>
                      </a:cubicBezTo>
                      <a:close/>
                      <a:moveTo>
                        <a:pt x="2196982" y="849309"/>
                      </a:moveTo>
                      <a:cubicBezTo>
                        <a:pt x="2237304" y="849309"/>
                        <a:pt x="2269992" y="881979"/>
                        <a:pt x="2269992" y="922277"/>
                      </a:cubicBezTo>
                      <a:cubicBezTo>
                        <a:pt x="2269992" y="962574"/>
                        <a:pt x="2237304" y="995242"/>
                        <a:pt x="2196980" y="995241"/>
                      </a:cubicBezTo>
                      <a:cubicBezTo>
                        <a:pt x="2196850" y="995241"/>
                        <a:pt x="2196720" y="995241"/>
                        <a:pt x="2196590" y="995240"/>
                      </a:cubicBezTo>
                      <a:cubicBezTo>
                        <a:pt x="2156484" y="995241"/>
                        <a:pt x="2123970" y="962749"/>
                        <a:pt x="2123970" y="922667"/>
                      </a:cubicBezTo>
                      <a:cubicBezTo>
                        <a:pt x="2123970" y="922536"/>
                        <a:pt x="2123970" y="922405"/>
                        <a:pt x="2123970" y="922274"/>
                      </a:cubicBezTo>
                      <a:cubicBezTo>
                        <a:pt x="2123970" y="881977"/>
                        <a:pt x="2156658" y="849309"/>
                        <a:pt x="2196982" y="849309"/>
                      </a:cubicBezTo>
                      <a:close/>
                      <a:moveTo>
                        <a:pt x="1772266" y="849309"/>
                      </a:moveTo>
                      <a:cubicBezTo>
                        <a:pt x="1812588" y="849309"/>
                        <a:pt x="1845276" y="881979"/>
                        <a:pt x="1845276" y="922277"/>
                      </a:cubicBezTo>
                      <a:cubicBezTo>
                        <a:pt x="1845276" y="962574"/>
                        <a:pt x="1812588" y="995242"/>
                        <a:pt x="1772264" y="995241"/>
                      </a:cubicBezTo>
                      <a:cubicBezTo>
                        <a:pt x="1772134" y="995241"/>
                        <a:pt x="1772004" y="995241"/>
                        <a:pt x="1771874" y="995240"/>
                      </a:cubicBezTo>
                      <a:cubicBezTo>
                        <a:pt x="1731768" y="995241"/>
                        <a:pt x="1699254" y="962749"/>
                        <a:pt x="1699254" y="922667"/>
                      </a:cubicBezTo>
                      <a:cubicBezTo>
                        <a:pt x="1699254" y="922536"/>
                        <a:pt x="1699254" y="922405"/>
                        <a:pt x="1699254" y="922274"/>
                      </a:cubicBezTo>
                      <a:cubicBezTo>
                        <a:pt x="1699254" y="881977"/>
                        <a:pt x="1731942" y="849309"/>
                        <a:pt x="1772266" y="849309"/>
                      </a:cubicBezTo>
                      <a:close/>
                      <a:moveTo>
                        <a:pt x="2621694" y="849308"/>
                      </a:moveTo>
                      <a:cubicBezTo>
                        <a:pt x="2662016" y="849308"/>
                        <a:pt x="2694704" y="881977"/>
                        <a:pt x="2694704" y="922274"/>
                      </a:cubicBezTo>
                      <a:cubicBezTo>
                        <a:pt x="2694704" y="962573"/>
                        <a:pt x="2662016" y="995240"/>
                        <a:pt x="2621694" y="995240"/>
                      </a:cubicBezTo>
                      <a:cubicBezTo>
                        <a:pt x="2581590" y="995458"/>
                        <a:pt x="2548902" y="963142"/>
                        <a:pt x="2548686" y="923061"/>
                      </a:cubicBezTo>
                      <a:cubicBezTo>
                        <a:pt x="2548684" y="922799"/>
                        <a:pt x="2548684" y="922538"/>
                        <a:pt x="2548686" y="922274"/>
                      </a:cubicBezTo>
                      <a:cubicBezTo>
                        <a:pt x="2548686" y="881977"/>
                        <a:pt x="2581374" y="849308"/>
                        <a:pt x="2621694" y="849308"/>
                      </a:cubicBezTo>
                      <a:close/>
                      <a:moveTo>
                        <a:pt x="497726" y="849308"/>
                      </a:moveTo>
                      <a:cubicBezTo>
                        <a:pt x="538048" y="849308"/>
                        <a:pt x="570734" y="881977"/>
                        <a:pt x="570734" y="922274"/>
                      </a:cubicBezTo>
                      <a:cubicBezTo>
                        <a:pt x="570734" y="962573"/>
                        <a:pt x="538048" y="995240"/>
                        <a:pt x="497726" y="995240"/>
                      </a:cubicBezTo>
                      <a:cubicBezTo>
                        <a:pt x="457620" y="995458"/>
                        <a:pt x="424932" y="963142"/>
                        <a:pt x="424716" y="923061"/>
                      </a:cubicBezTo>
                      <a:cubicBezTo>
                        <a:pt x="424714" y="922799"/>
                        <a:pt x="424714" y="922538"/>
                        <a:pt x="424716" y="922274"/>
                      </a:cubicBezTo>
                      <a:cubicBezTo>
                        <a:pt x="424716" y="881977"/>
                        <a:pt x="457406" y="849308"/>
                        <a:pt x="497726" y="849308"/>
                      </a:cubicBezTo>
                      <a:close/>
                      <a:moveTo>
                        <a:pt x="73010" y="849308"/>
                      </a:moveTo>
                      <a:cubicBezTo>
                        <a:pt x="113332" y="849308"/>
                        <a:pt x="146020" y="881977"/>
                        <a:pt x="146020" y="922274"/>
                      </a:cubicBezTo>
                      <a:cubicBezTo>
                        <a:pt x="146020" y="962573"/>
                        <a:pt x="113332" y="995240"/>
                        <a:pt x="73010" y="995240"/>
                      </a:cubicBezTo>
                      <a:cubicBezTo>
                        <a:pt x="32906" y="995458"/>
                        <a:pt x="218" y="963142"/>
                        <a:pt x="2" y="923061"/>
                      </a:cubicBezTo>
                      <a:cubicBezTo>
                        <a:pt x="0" y="922799"/>
                        <a:pt x="0" y="922538"/>
                        <a:pt x="2" y="922274"/>
                      </a:cubicBezTo>
                      <a:cubicBezTo>
                        <a:pt x="2" y="881977"/>
                        <a:pt x="32690" y="849308"/>
                        <a:pt x="73010" y="849308"/>
                      </a:cubicBezTo>
                      <a:close/>
                      <a:moveTo>
                        <a:pt x="1347550" y="425635"/>
                      </a:moveTo>
                      <a:cubicBezTo>
                        <a:pt x="1387656" y="425852"/>
                        <a:pt x="1419992" y="458520"/>
                        <a:pt x="1419774" y="498600"/>
                      </a:cubicBezTo>
                      <a:cubicBezTo>
                        <a:pt x="1419560" y="538528"/>
                        <a:pt x="1387110" y="570781"/>
                        <a:pt x="1347158" y="570782"/>
                      </a:cubicBezTo>
                      <a:cubicBezTo>
                        <a:pt x="1307052" y="570782"/>
                        <a:pt x="1274538" y="538290"/>
                        <a:pt x="1274538" y="498208"/>
                      </a:cubicBezTo>
                      <a:cubicBezTo>
                        <a:pt x="1274538" y="498077"/>
                        <a:pt x="1274538" y="497946"/>
                        <a:pt x="1274538" y="497815"/>
                      </a:cubicBezTo>
                      <a:lnTo>
                        <a:pt x="1274540" y="497816"/>
                      </a:lnTo>
                      <a:cubicBezTo>
                        <a:pt x="1274756" y="457735"/>
                        <a:pt x="1307444" y="425418"/>
                        <a:pt x="1347550" y="425635"/>
                      </a:cubicBezTo>
                      <a:close/>
                      <a:moveTo>
                        <a:pt x="922834" y="425635"/>
                      </a:moveTo>
                      <a:cubicBezTo>
                        <a:pt x="962940" y="425852"/>
                        <a:pt x="995276" y="458520"/>
                        <a:pt x="995058" y="498600"/>
                      </a:cubicBezTo>
                      <a:cubicBezTo>
                        <a:pt x="994844" y="538528"/>
                        <a:pt x="962394" y="570781"/>
                        <a:pt x="922442" y="570782"/>
                      </a:cubicBezTo>
                      <a:cubicBezTo>
                        <a:pt x="882336" y="570782"/>
                        <a:pt x="849822" y="538290"/>
                        <a:pt x="849822" y="498208"/>
                      </a:cubicBezTo>
                      <a:cubicBezTo>
                        <a:pt x="849822" y="498077"/>
                        <a:pt x="849822" y="497946"/>
                        <a:pt x="849822" y="497815"/>
                      </a:cubicBezTo>
                      <a:lnTo>
                        <a:pt x="849824" y="497816"/>
                      </a:lnTo>
                      <a:cubicBezTo>
                        <a:pt x="850040" y="457735"/>
                        <a:pt x="882728" y="425418"/>
                        <a:pt x="922834" y="425635"/>
                      </a:cubicBezTo>
                      <a:close/>
                      <a:moveTo>
                        <a:pt x="2196982" y="424852"/>
                      </a:moveTo>
                      <a:cubicBezTo>
                        <a:pt x="2237304" y="424852"/>
                        <a:pt x="2269992" y="457522"/>
                        <a:pt x="2269992" y="497819"/>
                      </a:cubicBezTo>
                      <a:cubicBezTo>
                        <a:pt x="2269992" y="538117"/>
                        <a:pt x="2237304" y="570785"/>
                        <a:pt x="2196980" y="570784"/>
                      </a:cubicBezTo>
                      <a:cubicBezTo>
                        <a:pt x="2196850" y="570784"/>
                        <a:pt x="2196720" y="570784"/>
                        <a:pt x="2196590" y="570783"/>
                      </a:cubicBezTo>
                      <a:cubicBezTo>
                        <a:pt x="2156484" y="570784"/>
                        <a:pt x="2123970" y="538292"/>
                        <a:pt x="2123970" y="498210"/>
                      </a:cubicBezTo>
                      <a:cubicBezTo>
                        <a:pt x="2123970" y="498079"/>
                        <a:pt x="2123970" y="497948"/>
                        <a:pt x="2123970" y="497817"/>
                      </a:cubicBezTo>
                      <a:cubicBezTo>
                        <a:pt x="2123970" y="457519"/>
                        <a:pt x="2156658" y="424852"/>
                        <a:pt x="2196982" y="424852"/>
                      </a:cubicBezTo>
                      <a:close/>
                      <a:moveTo>
                        <a:pt x="1772266" y="424852"/>
                      </a:moveTo>
                      <a:cubicBezTo>
                        <a:pt x="1812588" y="424852"/>
                        <a:pt x="1845276" y="457522"/>
                        <a:pt x="1845276" y="497819"/>
                      </a:cubicBezTo>
                      <a:cubicBezTo>
                        <a:pt x="1845276" y="538117"/>
                        <a:pt x="1812588" y="570785"/>
                        <a:pt x="1772264" y="570784"/>
                      </a:cubicBezTo>
                      <a:cubicBezTo>
                        <a:pt x="1772134" y="570784"/>
                        <a:pt x="1772004" y="570784"/>
                        <a:pt x="1771874" y="570783"/>
                      </a:cubicBezTo>
                      <a:cubicBezTo>
                        <a:pt x="1731768" y="570784"/>
                        <a:pt x="1699254" y="538292"/>
                        <a:pt x="1699254" y="498210"/>
                      </a:cubicBezTo>
                      <a:cubicBezTo>
                        <a:pt x="1699254" y="498079"/>
                        <a:pt x="1699254" y="497948"/>
                        <a:pt x="1699254" y="497817"/>
                      </a:cubicBezTo>
                      <a:cubicBezTo>
                        <a:pt x="1699254" y="457519"/>
                        <a:pt x="1731942" y="424852"/>
                        <a:pt x="1772266" y="424852"/>
                      </a:cubicBezTo>
                      <a:close/>
                      <a:moveTo>
                        <a:pt x="3046406" y="424851"/>
                      </a:moveTo>
                      <a:cubicBezTo>
                        <a:pt x="3086728" y="424851"/>
                        <a:pt x="3119416" y="457519"/>
                        <a:pt x="3119416" y="497817"/>
                      </a:cubicBezTo>
                      <a:cubicBezTo>
                        <a:pt x="3119416" y="538116"/>
                        <a:pt x="3086728" y="570783"/>
                        <a:pt x="3046406" y="570783"/>
                      </a:cubicBezTo>
                      <a:cubicBezTo>
                        <a:pt x="3006302" y="571001"/>
                        <a:pt x="2973614" y="538685"/>
                        <a:pt x="2973398" y="498604"/>
                      </a:cubicBezTo>
                      <a:cubicBezTo>
                        <a:pt x="2973396" y="498342"/>
                        <a:pt x="2973396" y="498080"/>
                        <a:pt x="2973398" y="497817"/>
                      </a:cubicBezTo>
                      <a:cubicBezTo>
                        <a:pt x="2973398" y="457519"/>
                        <a:pt x="3006086" y="424851"/>
                        <a:pt x="3046406" y="424851"/>
                      </a:cubicBezTo>
                      <a:close/>
                      <a:moveTo>
                        <a:pt x="2621694" y="424851"/>
                      </a:moveTo>
                      <a:cubicBezTo>
                        <a:pt x="2662016" y="424851"/>
                        <a:pt x="2694704" y="457519"/>
                        <a:pt x="2694704" y="497817"/>
                      </a:cubicBezTo>
                      <a:cubicBezTo>
                        <a:pt x="2694704" y="538116"/>
                        <a:pt x="2662016" y="570783"/>
                        <a:pt x="2621694" y="570783"/>
                      </a:cubicBezTo>
                      <a:cubicBezTo>
                        <a:pt x="2581590" y="571001"/>
                        <a:pt x="2548902" y="538685"/>
                        <a:pt x="2548686" y="498604"/>
                      </a:cubicBezTo>
                      <a:cubicBezTo>
                        <a:pt x="2548684" y="498342"/>
                        <a:pt x="2548684" y="498080"/>
                        <a:pt x="2548686" y="497817"/>
                      </a:cubicBezTo>
                      <a:cubicBezTo>
                        <a:pt x="2548686" y="457519"/>
                        <a:pt x="2581374" y="424851"/>
                        <a:pt x="2621694" y="424851"/>
                      </a:cubicBezTo>
                      <a:close/>
                      <a:moveTo>
                        <a:pt x="497726" y="424851"/>
                      </a:moveTo>
                      <a:cubicBezTo>
                        <a:pt x="538048" y="424851"/>
                        <a:pt x="570734" y="457519"/>
                        <a:pt x="570734" y="497817"/>
                      </a:cubicBezTo>
                      <a:cubicBezTo>
                        <a:pt x="570734" y="538116"/>
                        <a:pt x="538048" y="570783"/>
                        <a:pt x="497726" y="570783"/>
                      </a:cubicBezTo>
                      <a:cubicBezTo>
                        <a:pt x="457620" y="571001"/>
                        <a:pt x="424932" y="538685"/>
                        <a:pt x="424716" y="498604"/>
                      </a:cubicBezTo>
                      <a:cubicBezTo>
                        <a:pt x="424714" y="498342"/>
                        <a:pt x="424714" y="498080"/>
                        <a:pt x="424716" y="497817"/>
                      </a:cubicBezTo>
                      <a:cubicBezTo>
                        <a:pt x="424716" y="457519"/>
                        <a:pt x="457406" y="424851"/>
                        <a:pt x="497726" y="424851"/>
                      </a:cubicBezTo>
                      <a:close/>
                      <a:moveTo>
                        <a:pt x="73010" y="424851"/>
                      </a:moveTo>
                      <a:cubicBezTo>
                        <a:pt x="113332" y="424851"/>
                        <a:pt x="146020" y="457519"/>
                        <a:pt x="146020" y="497817"/>
                      </a:cubicBezTo>
                      <a:cubicBezTo>
                        <a:pt x="146020" y="538116"/>
                        <a:pt x="113332" y="570783"/>
                        <a:pt x="73010" y="570783"/>
                      </a:cubicBezTo>
                      <a:cubicBezTo>
                        <a:pt x="32906" y="571001"/>
                        <a:pt x="218" y="538685"/>
                        <a:pt x="2" y="498604"/>
                      </a:cubicBezTo>
                      <a:cubicBezTo>
                        <a:pt x="0" y="498342"/>
                        <a:pt x="0" y="498080"/>
                        <a:pt x="2" y="497817"/>
                      </a:cubicBezTo>
                      <a:cubicBezTo>
                        <a:pt x="2" y="457519"/>
                        <a:pt x="32690" y="424851"/>
                        <a:pt x="73010" y="424851"/>
                      </a:cubicBezTo>
                      <a:close/>
                      <a:moveTo>
                        <a:pt x="922452" y="794"/>
                      </a:moveTo>
                      <a:cubicBezTo>
                        <a:pt x="962556" y="799"/>
                        <a:pt x="995064" y="33295"/>
                        <a:pt x="995058" y="73377"/>
                      </a:cubicBezTo>
                      <a:cubicBezTo>
                        <a:pt x="995054" y="112996"/>
                        <a:pt x="963256" y="145290"/>
                        <a:pt x="923618" y="145932"/>
                      </a:cubicBezTo>
                      <a:cubicBezTo>
                        <a:pt x="883516" y="146582"/>
                        <a:pt x="850484" y="114620"/>
                        <a:pt x="849830" y="74545"/>
                      </a:cubicBezTo>
                      <a:cubicBezTo>
                        <a:pt x="849824" y="74149"/>
                        <a:pt x="849822" y="73754"/>
                        <a:pt x="849822" y="73358"/>
                      </a:cubicBezTo>
                      <a:lnTo>
                        <a:pt x="849824" y="73358"/>
                      </a:lnTo>
                      <a:cubicBezTo>
                        <a:pt x="849830" y="33276"/>
                        <a:pt x="882346" y="789"/>
                        <a:pt x="922452" y="794"/>
                      </a:cubicBezTo>
                      <a:close/>
                      <a:moveTo>
                        <a:pt x="1347156" y="784"/>
                      </a:moveTo>
                      <a:cubicBezTo>
                        <a:pt x="1387262" y="784"/>
                        <a:pt x="1419772" y="33276"/>
                        <a:pt x="1419772" y="73358"/>
                      </a:cubicBezTo>
                      <a:cubicBezTo>
                        <a:pt x="1419772" y="113440"/>
                        <a:pt x="1387262" y="145932"/>
                        <a:pt x="1347156" y="145932"/>
                      </a:cubicBezTo>
                      <a:cubicBezTo>
                        <a:pt x="1307050" y="145932"/>
                        <a:pt x="1274538" y="113440"/>
                        <a:pt x="1274538" y="73358"/>
                      </a:cubicBezTo>
                      <a:cubicBezTo>
                        <a:pt x="1274538" y="33276"/>
                        <a:pt x="1307050" y="784"/>
                        <a:pt x="1347156" y="784"/>
                      </a:cubicBezTo>
                      <a:close/>
                      <a:moveTo>
                        <a:pt x="3046014" y="1"/>
                      </a:moveTo>
                      <a:cubicBezTo>
                        <a:pt x="3086336" y="-216"/>
                        <a:pt x="3119198" y="32277"/>
                        <a:pt x="3119418" y="72574"/>
                      </a:cubicBezTo>
                      <a:cubicBezTo>
                        <a:pt x="3119632" y="112872"/>
                        <a:pt x="3087122" y="145715"/>
                        <a:pt x="3046800" y="145932"/>
                      </a:cubicBezTo>
                      <a:cubicBezTo>
                        <a:pt x="3046672" y="145932"/>
                        <a:pt x="3046538" y="145933"/>
                        <a:pt x="3046410" y="145933"/>
                      </a:cubicBezTo>
                      <a:cubicBezTo>
                        <a:pt x="3006304" y="146149"/>
                        <a:pt x="2973618" y="113833"/>
                        <a:pt x="2973400" y="73752"/>
                      </a:cubicBezTo>
                      <a:cubicBezTo>
                        <a:pt x="2973400" y="73621"/>
                        <a:pt x="2973400" y="73490"/>
                        <a:pt x="2973400" y="73359"/>
                      </a:cubicBezTo>
                      <a:lnTo>
                        <a:pt x="2973398" y="73359"/>
                      </a:lnTo>
                      <a:cubicBezTo>
                        <a:pt x="2973182" y="33060"/>
                        <a:pt x="3005694" y="217"/>
                        <a:pt x="3046014" y="1"/>
                      </a:cubicBezTo>
                      <a:close/>
                      <a:moveTo>
                        <a:pt x="2621302" y="1"/>
                      </a:moveTo>
                      <a:cubicBezTo>
                        <a:pt x="2661624" y="-216"/>
                        <a:pt x="2694486" y="32277"/>
                        <a:pt x="2694704" y="72574"/>
                      </a:cubicBezTo>
                      <a:cubicBezTo>
                        <a:pt x="2694920" y="112872"/>
                        <a:pt x="2662408" y="145715"/>
                        <a:pt x="2622088" y="145932"/>
                      </a:cubicBezTo>
                      <a:cubicBezTo>
                        <a:pt x="2621958" y="145932"/>
                        <a:pt x="2621826" y="145933"/>
                        <a:pt x="2621698" y="145933"/>
                      </a:cubicBezTo>
                      <a:cubicBezTo>
                        <a:pt x="2581592" y="146149"/>
                        <a:pt x="2548904" y="113833"/>
                        <a:pt x="2548688" y="73752"/>
                      </a:cubicBezTo>
                      <a:cubicBezTo>
                        <a:pt x="2548688" y="73621"/>
                        <a:pt x="2548688" y="73490"/>
                        <a:pt x="2548688" y="73359"/>
                      </a:cubicBezTo>
                      <a:lnTo>
                        <a:pt x="2548686" y="73359"/>
                      </a:lnTo>
                      <a:cubicBezTo>
                        <a:pt x="2548470" y="33060"/>
                        <a:pt x="2580980" y="217"/>
                        <a:pt x="2621302" y="1"/>
                      </a:cubicBezTo>
                      <a:close/>
                      <a:moveTo>
                        <a:pt x="2196586" y="1"/>
                      </a:moveTo>
                      <a:cubicBezTo>
                        <a:pt x="2236908" y="-215"/>
                        <a:pt x="2269772" y="32278"/>
                        <a:pt x="2269986" y="72575"/>
                      </a:cubicBezTo>
                      <a:cubicBezTo>
                        <a:pt x="2270202" y="112873"/>
                        <a:pt x="2237692" y="145715"/>
                        <a:pt x="2197370" y="145932"/>
                      </a:cubicBezTo>
                      <a:cubicBezTo>
                        <a:pt x="2197110" y="145933"/>
                        <a:pt x="2196848" y="145933"/>
                        <a:pt x="2196586" y="145932"/>
                      </a:cubicBezTo>
                      <a:cubicBezTo>
                        <a:pt x="2156480" y="145932"/>
                        <a:pt x="2123970" y="113440"/>
                        <a:pt x="2123970" y="73358"/>
                      </a:cubicBezTo>
                      <a:cubicBezTo>
                        <a:pt x="2123754" y="33060"/>
                        <a:pt x="2156266" y="217"/>
                        <a:pt x="2196586" y="1"/>
                      </a:cubicBezTo>
                      <a:close/>
                      <a:moveTo>
                        <a:pt x="1771872" y="1"/>
                      </a:moveTo>
                      <a:cubicBezTo>
                        <a:pt x="1812194" y="-215"/>
                        <a:pt x="1845056" y="32278"/>
                        <a:pt x="1845272" y="72575"/>
                      </a:cubicBezTo>
                      <a:cubicBezTo>
                        <a:pt x="1845488" y="112873"/>
                        <a:pt x="1812976" y="145715"/>
                        <a:pt x="1772656" y="145932"/>
                      </a:cubicBezTo>
                      <a:cubicBezTo>
                        <a:pt x="1772394" y="145933"/>
                        <a:pt x="1772132" y="145933"/>
                        <a:pt x="1771872" y="145932"/>
                      </a:cubicBezTo>
                      <a:cubicBezTo>
                        <a:pt x="1731766" y="145932"/>
                        <a:pt x="1699256" y="113440"/>
                        <a:pt x="1699256" y="73358"/>
                      </a:cubicBezTo>
                      <a:cubicBezTo>
                        <a:pt x="1699040" y="33060"/>
                        <a:pt x="1731552" y="217"/>
                        <a:pt x="1771872" y="1"/>
                      </a:cubicBezTo>
                      <a:close/>
                      <a:moveTo>
                        <a:pt x="497334" y="1"/>
                      </a:moveTo>
                      <a:cubicBezTo>
                        <a:pt x="537656" y="-216"/>
                        <a:pt x="570518" y="32277"/>
                        <a:pt x="570736" y="72574"/>
                      </a:cubicBezTo>
                      <a:cubicBezTo>
                        <a:pt x="570952" y="112872"/>
                        <a:pt x="538440" y="145715"/>
                        <a:pt x="498120" y="145932"/>
                      </a:cubicBezTo>
                      <a:cubicBezTo>
                        <a:pt x="497990" y="145932"/>
                        <a:pt x="497858" y="145933"/>
                        <a:pt x="497730" y="145933"/>
                      </a:cubicBezTo>
                      <a:cubicBezTo>
                        <a:pt x="457624" y="146149"/>
                        <a:pt x="424936" y="113833"/>
                        <a:pt x="424720" y="73752"/>
                      </a:cubicBezTo>
                      <a:cubicBezTo>
                        <a:pt x="424720" y="73621"/>
                        <a:pt x="424720" y="73490"/>
                        <a:pt x="424720" y="73359"/>
                      </a:cubicBezTo>
                      <a:lnTo>
                        <a:pt x="424718" y="73359"/>
                      </a:lnTo>
                      <a:cubicBezTo>
                        <a:pt x="424502" y="33060"/>
                        <a:pt x="457012" y="217"/>
                        <a:pt x="497334" y="1"/>
                      </a:cubicBezTo>
                      <a:close/>
                      <a:moveTo>
                        <a:pt x="72618" y="1"/>
                      </a:moveTo>
                      <a:cubicBezTo>
                        <a:pt x="112940" y="-216"/>
                        <a:pt x="145802" y="32277"/>
                        <a:pt x="146020" y="72574"/>
                      </a:cubicBezTo>
                      <a:cubicBezTo>
                        <a:pt x="146236" y="112872"/>
                        <a:pt x="113724" y="145715"/>
                        <a:pt x="73404" y="145932"/>
                      </a:cubicBezTo>
                      <a:cubicBezTo>
                        <a:pt x="73274" y="145932"/>
                        <a:pt x="73142" y="145933"/>
                        <a:pt x="73014" y="145933"/>
                      </a:cubicBezTo>
                      <a:cubicBezTo>
                        <a:pt x="32908" y="146149"/>
                        <a:pt x="220" y="113833"/>
                        <a:pt x="4" y="73752"/>
                      </a:cubicBezTo>
                      <a:cubicBezTo>
                        <a:pt x="4" y="73621"/>
                        <a:pt x="4" y="73490"/>
                        <a:pt x="4" y="73359"/>
                      </a:cubicBezTo>
                      <a:lnTo>
                        <a:pt x="2" y="73359"/>
                      </a:lnTo>
                      <a:cubicBezTo>
                        <a:pt x="-214" y="33060"/>
                        <a:pt x="32296" y="217"/>
                        <a:pt x="72618" y="1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rgbClr val="F86FFF"/>
                    </a:gs>
                    <a:gs pos="0">
                      <a:srgbClr val="D600F9">
                        <a:alpha val="64000"/>
                      </a:srgbClr>
                    </a:gs>
                  </a:gsLst>
                  <a:lin ang="27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wrap="square" rtlCol="0" anchor="ctr">
                  <a:noAutofit/>
                </a:bodyPr>
                <a:lstStyle/>
                <a:p>
                  <a:endParaRPr lang="ru-RU"/>
                </a:p>
              </p:txBody>
            </p:sp>
          </p:grpSp>
          <p:grpSp>
            <p:nvGrpSpPr>
              <p:cNvPr id="196" name="Группа 195">
                <a:extLst>
                  <a:ext uri="{FF2B5EF4-FFF2-40B4-BE49-F238E27FC236}">
                    <a16:creationId xmlns:a16="http://schemas.microsoft.com/office/drawing/2014/main" xmlns="" id="{7621B4E9-F3F2-05DE-E172-559FCD3F5915}"/>
                  </a:ext>
                </a:extLst>
              </p:cNvPr>
              <p:cNvGrpSpPr/>
              <p:nvPr/>
            </p:nvGrpSpPr>
            <p:grpSpPr>
              <a:xfrm>
                <a:off x="5831246" y="2028988"/>
                <a:ext cx="18390698" cy="11062202"/>
                <a:chOff x="5831246" y="2028988"/>
                <a:chExt cx="18390698" cy="11062202"/>
              </a:xfrm>
            </p:grpSpPr>
            <p:sp>
              <p:nvSpPr>
                <p:cNvPr id="175" name="Полилиния 174">
                  <a:extLst>
                    <a:ext uri="{FF2B5EF4-FFF2-40B4-BE49-F238E27FC236}">
                      <a16:creationId xmlns:a16="http://schemas.microsoft.com/office/drawing/2014/main" xmlns="" id="{839942B9-8B0A-713A-67A7-47400C7BAB3C}"/>
                    </a:ext>
                  </a:extLst>
                </p:cNvPr>
                <p:cNvSpPr/>
                <p:nvPr/>
              </p:nvSpPr>
              <p:spPr>
                <a:xfrm>
                  <a:off x="18673178" y="5482715"/>
                  <a:ext cx="268488" cy="267934"/>
                </a:xfrm>
                <a:custGeom>
                  <a:avLst/>
                  <a:gdLst>
                    <a:gd name="connsiteX0" fmla="*/ 0 w 208974"/>
                    <a:gd name="connsiteY0" fmla="*/ 0 h 208543"/>
                    <a:gd name="connsiteX1" fmla="*/ 208975 w 208974"/>
                    <a:gd name="connsiteY1" fmla="*/ 208544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974" h="208543">
                      <a:moveTo>
                        <a:pt x="0" y="0"/>
                      </a:moveTo>
                      <a:lnTo>
                        <a:pt x="208975" y="208544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6" name="Полилиния 175">
                  <a:extLst>
                    <a:ext uri="{FF2B5EF4-FFF2-40B4-BE49-F238E27FC236}">
                      <a16:creationId xmlns:a16="http://schemas.microsoft.com/office/drawing/2014/main" xmlns="" id="{048F4065-0914-8B48-3228-674CB2DA2E6E}"/>
                    </a:ext>
                  </a:extLst>
                </p:cNvPr>
                <p:cNvSpPr/>
                <p:nvPr/>
              </p:nvSpPr>
              <p:spPr>
                <a:xfrm>
                  <a:off x="18673178" y="5482715"/>
                  <a:ext cx="268488" cy="267934"/>
                </a:xfrm>
                <a:custGeom>
                  <a:avLst/>
                  <a:gdLst>
                    <a:gd name="connsiteX0" fmla="*/ 0 w 208974"/>
                    <a:gd name="connsiteY0" fmla="*/ 208544 h 208543"/>
                    <a:gd name="connsiteX1" fmla="*/ 208975 w 208974"/>
                    <a:gd name="connsiteY1" fmla="*/ 0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974" h="208543">
                      <a:moveTo>
                        <a:pt x="0" y="208544"/>
                      </a:moveTo>
                      <a:lnTo>
                        <a:pt x="208975" y="0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  <p:sp>
              <p:nvSpPr>
                <p:cNvPr id="178" name="Полилиния 177">
                  <a:extLst>
                    <a:ext uri="{FF2B5EF4-FFF2-40B4-BE49-F238E27FC236}">
                      <a16:creationId xmlns:a16="http://schemas.microsoft.com/office/drawing/2014/main" xmlns="" id="{FB9BE0E2-E177-D113-2092-E58F03107582}"/>
                    </a:ext>
                  </a:extLst>
                </p:cNvPr>
                <p:cNvSpPr/>
                <p:nvPr/>
              </p:nvSpPr>
              <p:spPr>
                <a:xfrm>
                  <a:off x="13328522" y="2320852"/>
                  <a:ext cx="268096" cy="267934"/>
                </a:xfrm>
                <a:custGeom>
                  <a:avLst/>
                  <a:gdLst>
                    <a:gd name="connsiteX0" fmla="*/ 0 w 208669"/>
                    <a:gd name="connsiteY0" fmla="*/ 0 h 208543"/>
                    <a:gd name="connsiteX1" fmla="*/ 208669 w 208669"/>
                    <a:gd name="connsiteY1" fmla="*/ 208543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669" h="208543">
                      <a:moveTo>
                        <a:pt x="0" y="0"/>
                      </a:moveTo>
                      <a:lnTo>
                        <a:pt x="208669" y="208543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9" name="Полилиния 178">
                  <a:extLst>
                    <a:ext uri="{FF2B5EF4-FFF2-40B4-BE49-F238E27FC236}">
                      <a16:creationId xmlns:a16="http://schemas.microsoft.com/office/drawing/2014/main" xmlns="" id="{92B9F91A-3CC6-F8B6-14EC-5B1E1B2BE321}"/>
                    </a:ext>
                  </a:extLst>
                </p:cNvPr>
                <p:cNvSpPr/>
                <p:nvPr/>
              </p:nvSpPr>
              <p:spPr>
                <a:xfrm>
                  <a:off x="13328522" y="2320852"/>
                  <a:ext cx="268096" cy="267934"/>
                </a:xfrm>
                <a:custGeom>
                  <a:avLst/>
                  <a:gdLst>
                    <a:gd name="connsiteX0" fmla="*/ 0 w 208669"/>
                    <a:gd name="connsiteY0" fmla="*/ 208543 h 208543"/>
                    <a:gd name="connsiteX1" fmla="*/ 208669 w 208669"/>
                    <a:gd name="connsiteY1" fmla="*/ 0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669" h="208543">
                      <a:moveTo>
                        <a:pt x="0" y="208543"/>
                      </a:moveTo>
                      <a:lnTo>
                        <a:pt x="208669" y="0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1" name="Полилиния 180">
                  <a:extLst>
                    <a:ext uri="{FF2B5EF4-FFF2-40B4-BE49-F238E27FC236}">
                      <a16:creationId xmlns:a16="http://schemas.microsoft.com/office/drawing/2014/main" xmlns="" id="{93CAB323-112B-3E2C-CDBA-07B3CAD97B3A}"/>
                    </a:ext>
                  </a:extLst>
                </p:cNvPr>
                <p:cNvSpPr/>
                <p:nvPr/>
              </p:nvSpPr>
              <p:spPr>
                <a:xfrm>
                  <a:off x="11012610" y="11452200"/>
                  <a:ext cx="268096" cy="267934"/>
                </a:xfrm>
                <a:custGeom>
                  <a:avLst/>
                  <a:gdLst>
                    <a:gd name="connsiteX0" fmla="*/ 0 w 208669"/>
                    <a:gd name="connsiteY0" fmla="*/ 0 h 208543"/>
                    <a:gd name="connsiteX1" fmla="*/ 208669 w 208669"/>
                    <a:gd name="connsiteY1" fmla="*/ 208543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669" h="208543">
                      <a:moveTo>
                        <a:pt x="0" y="0"/>
                      </a:moveTo>
                      <a:lnTo>
                        <a:pt x="208669" y="208543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2" name="Полилиния 181">
                  <a:extLst>
                    <a:ext uri="{FF2B5EF4-FFF2-40B4-BE49-F238E27FC236}">
                      <a16:creationId xmlns:a16="http://schemas.microsoft.com/office/drawing/2014/main" xmlns="" id="{A45CE35F-8C38-4BB4-9660-FD0E59C34725}"/>
                    </a:ext>
                  </a:extLst>
                </p:cNvPr>
                <p:cNvSpPr/>
                <p:nvPr/>
              </p:nvSpPr>
              <p:spPr>
                <a:xfrm>
                  <a:off x="11012610" y="11452200"/>
                  <a:ext cx="268096" cy="267934"/>
                </a:xfrm>
                <a:custGeom>
                  <a:avLst/>
                  <a:gdLst>
                    <a:gd name="connsiteX0" fmla="*/ 0 w 208669"/>
                    <a:gd name="connsiteY0" fmla="*/ 208543 h 208543"/>
                    <a:gd name="connsiteX1" fmla="*/ 208669 w 208669"/>
                    <a:gd name="connsiteY1" fmla="*/ 0 h 208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8669" h="208543">
                      <a:moveTo>
                        <a:pt x="0" y="208543"/>
                      </a:moveTo>
                      <a:lnTo>
                        <a:pt x="208669" y="0"/>
                      </a:lnTo>
                    </a:path>
                  </a:pathLst>
                </a:custGeom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66" name="Полилиния 165">
                  <a:extLst>
                    <a:ext uri="{FF2B5EF4-FFF2-40B4-BE49-F238E27FC236}">
                      <a16:creationId xmlns:a16="http://schemas.microsoft.com/office/drawing/2014/main" xmlns="" id="{D48F8FB3-4864-1FF5-136F-C716C33DDFFB}"/>
                    </a:ext>
                  </a:extLst>
                </p:cNvPr>
                <p:cNvSpPr/>
                <p:nvPr/>
              </p:nvSpPr>
              <p:spPr>
                <a:xfrm>
                  <a:off x="15202449" y="3711130"/>
                  <a:ext cx="418434" cy="418181"/>
                </a:xfrm>
                <a:custGeom>
                  <a:avLst/>
                  <a:gdLst>
                    <a:gd name="connsiteX0" fmla="*/ 325683 w 325683"/>
                    <a:gd name="connsiteY0" fmla="*/ 162743 h 325486"/>
                    <a:gd name="connsiteX1" fmla="*/ 162842 w 325683"/>
                    <a:gd name="connsiteY1" fmla="*/ 325487 h 325486"/>
                    <a:gd name="connsiteX2" fmla="*/ 1 w 325683"/>
                    <a:gd name="connsiteY2" fmla="*/ 162743 h 325486"/>
                    <a:gd name="connsiteX3" fmla="*/ 162842 w 325683"/>
                    <a:gd name="connsiteY3" fmla="*/ 0 h 325486"/>
                    <a:gd name="connsiteX4" fmla="*/ 325683 w 325683"/>
                    <a:gd name="connsiteY4" fmla="*/ 162743 h 32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683" h="325486">
                      <a:moveTo>
                        <a:pt x="325683" y="162743"/>
                      </a:moveTo>
                      <a:cubicBezTo>
                        <a:pt x="325683" y="252624"/>
                        <a:pt x="252776" y="325487"/>
                        <a:pt x="162842" y="325487"/>
                      </a:cubicBezTo>
                      <a:cubicBezTo>
                        <a:pt x="72907" y="325487"/>
                        <a:pt x="1" y="252624"/>
                        <a:pt x="1" y="162743"/>
                      </a:cubicBezTo>
                      <a:cubicBezTo>
                        <a:pt x="1" y="72863"/>
                        <a:pt x="72907" y="0"/>
                        <a:pt x="162842" y="0"/>
                      </a:cubicBezTo>
                      <a:cubicBezTo>
                        <a:pt x="252776" y="0"/>
                        <a:pt x="325683" y="72863"/>
                        <a:pt x="325683" y="162743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67" name="Полилиния 166">
                  <a:extLst>
                    <a:ext uri="{FF2B5EF4-FFF2-40B4-BE49-F238E27FC236}">
                      <a16:creationId xmlns:a16="http://schemas.microsoft.com/office/drawing/2014/main" xmlns="" id="{30FE07C8-48F1-8D64-BD05-5AADCC79A6F5}"/>
                    </a:ext>
                  </a:extLst>
                </p:cNvPr>
                <p:cNvSpPr/>
                <p:nvPr/>
              </p:nvSpPr>
              <p:spPr>
                <a:xfrm>
                  <a:off x="21393394" y="4095967"/>
                  <a:ext cx="352489" cy="352277"/>
                </a:xfrm>
                <a:custGeom>
                  <a:avLst/>
                  <a:gdLst>
                    <a:gd name="connsiteX0" fmla="*/ 274356 w 274355"/>
                    <a:gd name="connsiteY0" fmla="*/ 136790 h 274190"/>
                    <a:gd name="connsiteX1" fmla="*/ 137484 w 274355"/>
                    <a:gd name="connsiteY1" fmla="*/ 274190 h 274190"/>
                    <a:gd name="connsiteX2" fmla="*/ 0 w 274355"/>
                    <a:gd name="connsiteY2" fmla="*/ 137400 h 274190"/>
                    <a:gd name="connsiteX3" fmla="*/ 136872 w 274355"/>
                    <a:gd name="connsiteY3" fmla="*/ 0 h 274190"/>
                    <a:gd name="connsiteX4" fmla="*/ 137482 w 274355"/>
                    <a:gd name="connsiteY4" fmla="*/ 0 h 274190"/>
                    <a:gd name="connsiteX5" fmla="*/ 274354 w 274355"/>
                    <a:gd name="connsiteY5" fmla="*/ 136790 h 274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4355" h="274190">
                      <a:moveTo>
                        <a:pt x="274356" y="136790"/>
                      </a:moveTo>
                      <a:cubicBezTo>
                        <a:pt x="274523" y="212505"/>
                        <a:pt x="213244" y="274021"/>
                        <a:pt x="137484" y="274190"/>
                      </a:cubicBezTo>
                      <a:cubicBezTo>
                        <a:pt x="61723" y="274359"/>
                        <a:pt x="170" y="213116"/>
                        <a:pt x="0" y="137400"/>
                      </a:cubicBezTo>
                      <a:cubicBezTo>
                        <a:pt x="-167" y="61685"/>
                        <a:pt x="61112" y="169"/>
                        <a:pt x="136872" y="0"/>
                      </a:cubicBezTo>
                      <a:cubicBezTo>
                        <a:pt x="137075" y="0"/>
                        <a:pt x="137279" y="0"/>
                        <a:pt x="137482" y="0"/>
                      </a:cubicBezTo>
                      <a:cubicBezTo>
                        <a:pt x="213075" y="0"/>
                        <a:pt x="274354" y="61243"/>
                        <a:pt x="274354" y="136790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68" name="Полилиния 167">
                  <a:extLst>
                    <a:ext uri="{FF2B5EF4-FFF2-40B4-BE49-F238E27FC236}">
                      <a16:creationId xmlns:a16="http://schemas.microsoft.com/office/drawing/2014/main" xmlns="" id="{83954F1A-8DDD-8B94-F87E-AA6E0CDBCB85}"/>
                    </a:ext>
                  </a:extLst>
                </p:cNvPr>
                <p:cNvSpPr/>
                <p:nvPr/>
              </p:nvSpPr>
              <p:spPr>
                <a:xfrm>
                  <a:off x="21358065" y="7443776"/>
                  <a:ext cx="419221" cy="418965"/>
                </a:xfrm>
                <a:custGeom>
                  <a:avLst/>
                  <a:gdLst>
                    <a:gd name="connsiteX0" fmla="*/ 326294 w 326295"/>
                    <a:gd name="connsiteY0" fmla="*/ 163048 h 326096"/>
                    <a:gd name="connsiteX1" fmla="*/ 163146 w 326295"/>
                    <a:gd name="connsiteY1" fmla="*/ 326097 h 326096"/>
                    <a:gd name="connsiteX2" fmla="*/ 0 w 326295"/>
                    <a:gd name="connsiteY2" fmla="*/ 163048 h 326096"/>
                    <a:gd name="connsiteX3" fmla="*/ 163148 w 326295"/>
                    <a:gd name="connsiteY3" fmla="*/ 0 h 326096"/>
                    <a:gd name="connsiteX4" fmla="*/ 163454 w 326295"/>
                    <a:gd name="connsiteY4" fmla="*/ 0 h 326096"/>
                    <a:gd name="connsiteX5" fmla="*/ 326296 w 326295"/>
                    <a:gd name="connsiteY5" fmla="*/ 162743 h 326096"/>
                    <a:gd name="connsiteX6" fmla="*/ 326296 w 326295"/>
                    <a:gd name="connsiteY6" fmla="*/ 163048 h 3260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26295" h="326096">
                      <a:moveTo>
                        <a:pt x="326294" y="163048"/>
                      </a:moveTo>
                      <a:cubicBezTo>
                        <a:pt x="326294" y="253097"/>
                        <a:pt x="253250" y="326097"/>
                        <a:pt x="163146" y="326097"/>
                      </a:cubicBezTo>
                      <a:cubicBezTo>
                        <a:pt x="73042" y="326097"/>
                        <a:pt x="0" y="253097"/>
                        <a:pt x="0" y="163048"/>
                      </a:cubicBezTo>
                      <a:cubicBezTo>
                        <a:pt x="0" y="73000"/>
                        <a:pt x="73044" y="0"/>
                        <a:pt x="163148" y="0"/>
                      </a:cubicBezTo>
                      <a:cubicBezTo>
                        <a:pt x="163250" y="0"/>
                        <a:pt x="163351" y="0"/>
                        <a:pt x="163454" y="0"/>
                      </a:cubicBezTo>
                      <a:cubicBezTo>
                        <a:pt x="253388" y="0"/>
                        <a:pt x="326296" y="72863"/>
                        <a:pt x="326296" y="162743"/>
                      </a:cubicBezTo>
                      <a:cubicBezTo>
                        <a:pt x="326296" y="162844"/>
                        <a:pt x="326296" y="162947"/>
                        <a:pt x="326296" y="163048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69" name="Полилиния 168">
                  <a:extLst>
                    <a:ext uri="{FF2B5EF4-FFF2-40B4-BE49-F238E27FC236}">
                      <a16:creationId xmlns:a16="http://schemas.microsoft.com/office/drawing/2014/main" xmlns="" id="{030AA536-93A3-EF0F-4D02-E3006C159A2A}"/>
                    </a:ext>
                  </a:extLst>
                </p:cNvPr>
                <p:cNvSpPr/>
                <p:nvPr/>
              </p:nvSpPr>
              <p:spPr>
                <a:xfrm>
                  <a:off x="5831246" y="12282680"/>
                  <a:ext cx="418433" cy="418181"/>
                </a:xfrm>
                <a:custGeom>
                  <a:avLst/>
                  <a:gdLst>
                    <a:gd name="connsiteX0" fmla="*/ 325683 w 325682"/>
                    <a:gd name="connsiteY0" fmla="*/ 163049 h 325486"/>
                    <a:gd name="connsiteX1" fmla="*/ 162536 w 325682"/>
                    <a:gd name="connsiteY1" fmla="*/ 325487 h 325486"/>
                    <a:gd name="connsiteX2" fmla="*/ 0 w 325682"/>
                    <a:gd name="connsiteY2" fmla="*/ 162438 h 325486"/>
                    <a:gd name="connsiteX3" fmla="*/ 162841 w 325682"/>
                    <a:gd name="connsiteY3" fmla="*/ 0 h 325486"/>
                    <a:gd name="connsiteX4" fmla="*/ 325683 w 325682"/>
                    <a:gd name="connsiteY4" fmla="*/ 162743 h 325486"/>
                    <a:gd name="connsiteX5" fmla="*/ 325683 w 325682"/>
                    <a:gd name="connsiteY5" fmla="*/ 163048 h 32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25682" h="325486">
                      <a:moveTo>
                        <a:pt x="325683" y="163049"/>
                      </a:moveTo>
                      <a:cubicBezTo>
                        <a:pt x="325514" y="252930"/>
                        <a:pt x="252471" y="325655"/>
                        <a:pt x="162536" y="325487"/>
                      </a:cubicBezTo>
                      <a:cubicBezTo>
                        <a:pt x="72601" y="325318"/>
                        <a:pt x="-168" y="252318"/>
                        <a:pt x="0" y="162438"/>
                      </a:cubicBezTo>
                      <a:cubicBezTo>
                        <a:pt x="169" y="72677"/>
                        <a:pt x="73026" y="0"/>
                        <a:pt x="162841" y="0"/>
                      </a:cubicBezTo>
                      <a:cubicBezTo>
                        <a:pt x="252776" y="0"/>
                        <a:pt x="325683" y="72863"/>
                        <a:pt x="325683" y="162743"/>
                      </a:cubicBezTo>
                      <a:cubicBezTo>
                        <a:pt x="325683" y="162844"/>
                        <a:pt x="325683" y="162947"/>
                        <a:pt x="325683" y="163048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0" name="Полилиния 169">
                  <a:extLst>
                    <a:ext uri="{FF2B5EF4-FFF2-40B4-BE49-F238E27FC236}">
                      <a16:creationId xmlns:a16="http://schemas.microsoft.com/office/drawing/2014/main" xmlns="" id="{ACBA38F8-EB61-13EC-FA46-E005253D5AAA}"/>
                    </a:ext>
                  </a:extLst>
                </p:cNvPr>
                <p:cNvSpPr/>
                <p:nvPr/>
              </p:nvSpPr>
              <p:spPr>
                <a:xfrm>
                  <a:off x="17711878" y="12283071"/>
                  <a:ext cx="418434" cy="418181"/>
                </a:xfrm>
                <a:custGeom>
                  <a:avLst/>
                  <a:gdLst>
                    <a:gd name="connsiteX0" fmla="*/ 325683 w 325683"/>
                    <a:gd name="connsiteY0" fmla="*/ 162744 h 325486"/>
                    <a:gd name="connsiteX1" fmla="*/ 162841 w 325683"/>
                    <a:gd name="connsiteY1" fmla="*/ 325486 h 325486"/>
                    <a:gd name="connsiteX2" fmla="*/ 0 w 325683"/>
                    <a:gd name="connsiteY2" fmla="*/ 162744 h 325486"/>
                    <a:gd name="connsiteX3" fmla="*/ 162841 w 325683"/>
                    <a:gd name="connsiteY3" fmla="*/ 1 h 325486"/>
                    <a:gd name="connsiteX4" fmla="*/ 325683 w 325683"/>
                    <a:gd name="connsiteY4" fmla="*/ 162744 h 325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5683" h="325486">
                      <a:moveTo>
                        <a:pt x="325683" y="162744"/>
                      </a:moveTo>
                      <a:cubicBezTo>
                        <a:pt x="325683" y="252624"/>
                        <a:pt x="252776" y="325486"/>
                        <a:pt x="162841" y="325486"/>
                      </a:cubicBezTo>
                      <a:cubicBezTo>
                        <a:pt x="72907" y="325486"/>
                        <a:pt x="0" y="252624"/>
                        <a:pt x="0" y="162744"/>
                      </a:cubicBezTo>
                      <a:cubicBezTo>
                        <a:pt x="0" y="72863"/>
                        <a:pt x="72907" y="1"/>
                        <a:pt x="162841" y="1"/>
                      </a:cubicBezTo>
                      <a:cubicBezTo>
                        <a:pt x="252776" y="1"/>
                        <a:pt x="325683" y="72863"/>
                        <a:pt x="325683" y="162744"/>
                      </a:cubicBez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1" name="Полилиния 170">
                  <a:extLst>
                    <a:ext uri="{FF2B5EF4-FFF2-40B4-BE49-F238E27FC236}">
                      <a16:creationId xmlns:a16="http://schemas.microsoft.com/office/drawing/2014/main" xmlns="" id="{54747984-BED6-8415-E883-E87C73C79B86}"/>
                    </a:ext>
                  </a:extLst>
                </p:cNvPr>
                <p:cNvSpPr/>
                <p:nvPr/>
              </p:nvSpPr>
              <p:spPr>
                <a:xfrm>
                  <a:off x="16721531" y="2702944"/>
                  <a:ext cx="1981871" cy="209874"/>
                </a:xfrm>
                <a:custGeom>
                  <a:avLst/>
                  <a:gdLst>
                    <a:gd name="connsiteX0" fmla="*/ 0 w 1542564"/>
                    <a:gd name="connsiteY0" fmla="*/ 0 h 163353"/>
                    <a:gd name="connsiteX1" fmla="*/ 220279 w 1542564"/>
                    <a:gd name="connsiteY1" fmla="*/ 163354 h 163353"/>
                    <a:gd name="connsiteX2" fmla="*/ 440559 w 1542564"/>
                    <a:gd name="connsiteY2" fmla="*/ 0 h 163353"/>
                    <a:gd name="connsiteX3" fmla="*/ 660837 w 1542564"/>
                    <a:gd name="connsiteY3" fmla="*/ 163354 h 163353"/>
                    <a:gd name="connsiteX4" fmla="*/ 881117 w 1542564"/>
                    <a:gd name="connsiteY4" fmla="*/ 0 h 163353"/>
                    <a:gd name="connsiteX5" fmla="*/ 1101701 w 1542564"/>
                    <a:gd name="connsiteY5" fmla="*/ 163354 h 163353"/>
                    <a:gd name="connsiteX6" fmla="*/ 1322286 w 1542564"/>
                    <a:gd name="connsiteY6" fmla="*/ 0 h 163353"/>
                    <a:gd name="connsiteX7" fmla="*/ 1542564 w 1542564"/>
                    <a:gd name="connsiteY7" fmla="*/ 163354 h 163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42564" h="163353">
                      <a:moveTo>
                        <a:pt x="0" y="0"/>
                      </a:moveTo>
                      <a:cubicBezTo>
                        <a:pt x="109987" y="0"/>
                        <a:pt x="109987" y="163354"/>
                        <a:pt x="220279" y="163354"/>
                      </a:cubicBezTo>
                      <a:cubicBezTo>
                        <a:pt x="330572" y="163354"/>
                        <a:pt x="330266" y="0"/>
                        <a:pt x="440559" y="0"/>
                      </a:cubicBezTo>
                      <a:cubicBezTo>
                        <a:pt x="550850" y="0"/>
                        <a:pt x="550545" y="163354"/>
                        <a:pt x="660837" y="163354"/>
                      </a:cubicBezTo>
                      <a:cubicBezTo>
                        <a:pt x="771129" y="163354"/>
                        <a:pt x="771129" y="0"/>
                        <a:pt x="881117" y="0"/>
                      </a:cubicBezTo>
                      <a:cubicBezTo>
                        <a:pt x="991103" y="0"/>
                        <a:pt x="991409" y="163354"/>
                        <a:pt x="1101701" y="163354"/>
                      </a:cubicBezTo>
                      <a:cubicBezTo>
                        <a:pt x="1211993" y="163354"/>
                        <a:pt x="1211993" y="0"/>
                        <a:pt x="1322286" y="0"/>
                      </a:cubicBezTo>
                      <a:cubicBezTo>
                        <a:pt x="1432578" y="0"/>
                        <a:pt x="1432272" y="163354"/>
                        <a:pt x="1542564" y="163354"/>
                      </a:cubicBezTo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2" name="Полилиния 171">
                  <a:extLst>
                    <a:ext uri="{FF2B5EF4-FFF2-40B4-BE49-F238E27FC236}">
                      <a16:creationId xmlns:a16="http://schemas.microsoft.com/office/drawing/2014/main" xmlns="" id="{2177D733-3288-D489-8664-45608941EBBE}"/>
                    </a:ext>
                  </a:extLst>
                </p:cNvPr>
                <p:cNvSpPr/>
                <p:nvPr/>
              </p:nvSpPr>
              <p:spPr>
                <a:xfrm>
                  <a:off x="21913100" y="9712391"/>
                  <a:ext cx="1982263" cy="209876"/>
                </a:xfrm>
                <a:custGeom>
                  <a:avLst/>
                  <a:gdLst>
                    <a:gd name="connsiteX0" fmla="*/ 0 w 1542869"/>
                    <a:gd name="connsiteY0" fmla="*/ 0 h 163354"/>
                    <a:gd name="connsiteX1" fmla="*/ 220278 w 1542869"/>
                    <a:gd name="connsiteY1" fmla="*/ 163354 h 163354"/>
                    <a:gd name="connsiteX2" fmla="*/ 440558 w 1542869"/>
                    <a:gd name="connsiteY2" fmla="*/ 0 h 163354"/>
                    <a:gd name="connsiteX3" fmla="*/ 660837 w 1542869"/>
                    <a:gd name="connsiteY3" fmla="*/ 163354 h 163354"/>
                    <a:gd name="connsiteX4" fmla="*/ 881421 w 1542869"/>
                    <a:gd name="connsiteY4" fmla="*/ 0 h 163354"/>
                    <a:gd name="connsiteX5" fmla="*/ 1101701 w 1542869"/>
                    <a:gd name="connsiteY5" fmla="*/ 163354 h 163354"/>
                    <a:gd name="connsiteX6" fmla="*/ 1322284 w 1542869"/>
                    <a:gd name="connsiteY6" fmla="*/ 0 h 163354"/>
                    <a:gd name="connsiteX7" fmla="*/ 1542870 w 1542869"/>
                    <a:gd name="connsiteY7" fmla="*/ 163354 h 1633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42869" h="163354">
                      <a:moveTo>
                        <a:pt x="0" y="0"/>
                      </a:moveTo>
                      <a:cubicBezTo>
                        <a:pt x="110292" y="0"/>
                        <a:pt x="110292" y="163354"/>
                        <a:pt x="220278" y="163354"/>
                      </a:cubicBezTo>
                      <a:cubicBezTo>
                        <a:pt x="330266" y="163354"/>
                        <a:pt x="330572" y="0"/>
                        <a:pt x="440558" y="0"/>
                      </a:cubicBezTo>
                      <a:cubicBezTo>
                        <a:pt x="550545" y="0"/>
                        <a:pt x="550849" y="163354"/>
                        <a:pt x="660837" y="163354"/>
                      </a:cubicBezTo>
                      <a:cubicBezTo>
                        <a:pt x="770823" y="163354"/>
                        <a:pt x="771129" y="0"/>
                        <a:pt x="881421" y="0"/>
                      </a:cubicBezTo>
                      <a:cubicBezTo>
                        <a:pt x="991713" y="0"/>
                        <a:pt x="991713" y="163354"/>
                        <a:pt x="1101701" y="163354"/>
                      </a:cubicBezTo>
                      <a:cubicBezTo>
                        <a:pt x="1211687" y="163354"/>
                        <a:pt x="1211993" y="0"/>
                        <a:pt x="1322284" y="0"/>
                      </a:cubicBezTo>
                      <a:cubicBezTo>
                        <a:pt x="1432578" y="0"/>
                        <a:pt x="1432578" y="163354"/>
                        <a:pt x="1542870" y="163354"/>
                      </a:cubicBezTo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73" name="Полилиния 172">
                  <a:extLst>
                    <a:ext uri="{FF2B5EF4-FFF2-40B4-BE49-F238E27FC236}">
                      <a16:creationId xmlns:a16="http://schemas.microsoft.com/office/drawing/2014/main" xmlns="" id="{9008B4D4-4A48-B050-8D61-3FDB8E40D056}"/>
                    </a:ext>
                  </a:extLst>
                </p:cNvPr>
                <p:cNvSpPr/>
                <p:nvPr/>
              </p:nvSpPr>
              <p:spPr>
                <a:xfrm>
                  <a:off x="8635464" y="12881708"/>
                  <a:ext cx="1981871" cy="209482"/>
                </a:xfrm>
                <a:custGeom>
                  <a:avLst/>
                  <a:gdLst>
                    <a:gd name="connsiteX0" fmla="*/ 0 w 1542564"/>
                    <a:gd name="connsiteY0" fmla="*/ 0 h 163048"/>
                    <a:gd name="connsiteX1" fmla="*/ 220279 w 1542564"/>
                    <a:gd name="connsiteY1" fmla="*/ 163048 h 163048"/>
                    <a:gd name="connsiteX2" fmla="*/ 440559 w 1542564"/>
                    <a:gd name="connsiteY2" fmla="*/ 0 h 163048"/>
                    <a:gd name="connsiteX3" fmla="*/ 660837 w 1542564"/>
                    <a:gd name="connsiteY3" fmla="*/ 163048 h 163048"/>
                    <a:gd name="connsiteX4" fmla="*/ 881422 w 1542564"/>
                    <a:gd name="connsiteY4" fmla="*/ 0 h 163048"/>
                    <a:gd name="connsiteX5" fmla="*/ 1101701 w 1542564"/>
                    <a:gd name="connsiteY5" fmla="*/ 163048 h 163048"/>
                    <a:gd name="connsiteX6" fmla="*/ 1322285 w 1542564"/>
                    <a:gd name="connsiteY6" fmla="*/ 0 h 163048"/>
                    <a:gd name="connsiteX7" fmla="*/ 1542564 w 1542564"/>
                    <a:gd name="connsiteY7" fmla="*/ 163048 h 163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42564" h="163048">
                      <a:moveTo>
                        <a:pt x="0" y="0"/>
                      </a:moveTo>
                      <a:cubicBezTo>
                        <a:pt x="109987" y="0"/>
                        <a:pt x="109987" y="163048"/>
                        <a:pt x="220279" y="163048"/>
                      </a:cubicBezTo>
                      <a:cubicBezTo>
                        <a:pt x="330572" y="163048"/>
                        <a:pt x="330266" y="0"/>
                        <a:pt x="440559" y="0"/>
                      </a:cubicBezTo>
                      <a:cubicBezTo>
                        <a:pt x="550850" y="0"/>
                        <a:pt x="550545" y="163048"/>
                        <a:pt x="660837" y="163048"/>
                      </a:cubicBezTo>
                      <a:cubicBezTo>
                        <a:pt x="771129" y="163048"/>
                        <a:pt x="771129" y="0"/>
                        <a:pt x="881422" y="0"/>
                      </a:cubicBezTo>
                      <a:cubicBezTo>
                        <a:pt x="991714" y="0"/>
                        <a:pt x="991409" y="163048"/>
                        <a:pt x="1101701" y="163048"/>
                      </a:cubicBezTo>
                      <a:cubicBezTo>
                        <a:pt x="1211994" y="163048"/>
                        <a:pt x="1211994" y="0"/>
                        <a:pt x="1322285" y="0"/>
                      </a:cubicBezTo>
                      <a:cubicBezTo>
                        <a:pt x="1432578" y="0"/>
                        <a:pt x="1432578" y="163048"/>
                        <a:pt x="1542564" y="163048"/>
                      </a:cubicBezTo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3" name="Полилиния 182">
                  <a:extLst>
                    <a:ext uri="{FF2B5EF4-FFF2-40B4-BE49-F238E27FC236}">
                      <a16:creationId xmlns:a16="http://schemas.microsoft.com/office/drawing/2014/main" xmlns="" id="{97A365A5-5146-B712-42CC-926281C55DB6}"/>
                    </a:ext>
                  </a:extLst>
                </p:cNvPr>
                <p:cNvSpPr/>
                <p:nvPr/>
              </p:nvSpPr>
              <p:spPr>
                <a:xfrm>
                  <a:off x="23783493" y="7280975"/>
                  <a:ext cx="438451" cy="506054"/>
                </a:xfrm>
                <a:custGeom>
                  <a:avLst/>
                  <a:gdLst>
                    <a:gd name="connsiteX0" fmla="*/ 0 w 341263"/>
                    <a:gd name="connsiteY0" fmla="*/ 0 h 393881"/>
                    <a:gd name="connsiteX1" fmla="*/ 0 w 341263"/>
                    <a:gd name="connsiteY1" fmla="*/ 393881 h 393881"/>
                    <a:gd name="connsiteX2" fmla="*/ 341264 w 341263"/>
                    <a:gd name="connsiteY2" fmla="*/ 196940 h 393881"/>
                    <a:gd name="connsiteX3" fmla="*/ 0 w 341263"/>
                    <a:gd name="connsiteY3" fmla="*/ 0 h 393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1263" h="393881">
                      <a:moveTo>
                        <a:pt x="0" y="0"/>
                      </a:moveTo>
                      <a:lnTo>
                        <a:pt x="0" y="393881"/>
                      </a:lnTo>
                      <a:lnTo>
                        <a:pt x="341264" y="19694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4" name="Полилиния 183">
                  <a:extLst>
                    <a:ext uri="{FF2B5EF4-FFF2-40B4-BE49-F238E27FC236}">
                      <a16:creationId xmlns:a16="http://schemas.microsoft.com/office/drawing/2014/main" xmlns="" id="{558A6087-21FE-81FC-D550-63C07ED5052B}"/>
                    </a:ext>
                  </a:extLst>
                </p:cNvPr>
                <p:cNvSpPr/>
                <p:nvPr/>
              </p:nvSpPr>
              <p:spPr>
                <a:xfrm>
                  <a:off x="19895116" y="2028988"/>
                  <a:ext cx="505968" cy="446818"/>
                </a:xfrm>
                <a:custGeom>
                  <a:avLst/>
                  <a:gdLst>
                    <a:gd name="connsiteX0" fmla="*/ 393814 w 393814"/>
                    <a:gd name="connsiteY0" fmla="*/ 334036 h 347775"/>
                    <a:gd name="connsiteX1" fmla="*/ 185144 w 393814"/>
                    <a:gd name="connsiteY1" fmla="*/ 0 h 347775"/>
                    <a:gd name="connsiteX2" fmla="*/ 0 w 393814"/>
                    <a:gd name="connsiteY2" fmla="*/ 347776 h 347775"/>
                    <a:gd name="connsiteX3" fmla="*/ 393814 w 393814"/>
                    <a:gd name="connsiteY3" fmla="*/ 334036 h 347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93814" h="347775">
                      <a:moveTo>
                        <a:pt x="393814" y="334036"/>
                      </a:moveTo>
                      <a:lnTo>
                        <a:pt x="185144" y="0"/>
                      </a:lnTo>
                      <a:lnTo>
                        <a:pt x="0" y="347776"/>
                      </a:lnTo>
                      <a:lnTo>
                        <a:pt x="393814" y="334036"/>
                      </a:ln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185" name="Полилиния 184">
                  <a:extLst>
                    <a:ext uri="{FF2B5EF4-FFF2-40B4-BE49-F238E27FC236}">
                      <a16:creationId xmlns:a16="http://schemas.microsoft.com/office/drawing/2014/main" xmlns="" id="{E548B24A-A2F9-4F73-FE7F-7A6856C0F6A2}"/>
                    </a:ext>
                  </a:extLst>
                </p:cNvPr>
                <p:cNvSpPr/>
                <p:nvPr/>
              </p:nvSpPr>
              <p:spPr>
                <a:xfrm>
                  <a:off x="20580470" y="11210549"/>
                  <a:ext cx="505966" cy="446819"/>
                </a:xfrm>
                <a:custGeom>
                  <a:avLst/>
                  <a:gdLst>
                    <a:gd name="connsiteX0" fmla="*/ 393812 w 393812"/>
                    <a:gd name="connsiteY0" fmla="*/ 334036 h 347776"/>
                    <a:gd name="connsiteX1" fmla="*/ 185144 w 393812"/>
                    <a:gd name="connsiteY1" fmla="*/ 0 h 347776"/>
                    <a:gd name="connsiteX2" fmla="*/ 0 w 393812"/>
                    <a:gd name="connsiteY2" fmla="*/ 347776 h 347776"/>
                    <a:gd name="connsiteX3" fmla="*/ 393812 w 393812"/>
                    <a:gd name="connsiteY3" fmla="*/ 334036 h 3477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93812" h="347776">
                      <a:moveTo>
                        <a:pt x="393812" y="334036"/>
                      </a:moveTo>
                      <a:lnTo>
                        <a:pt x="185144" y="0"/>
                      </a:lnTo>
                      <a:lnTo>
                        <a:pt x="0" y="347776"/>
                      </a:lnTo>
                      <a:lnTo>
                        <a:pt x="393812" y="334036"/>
                      </a:lnTo>
                      <a:close/>
                    </a:path>
                  </a:pathLst>
                </a:custGeom>
                <a:noFill/>
                <a:ln w="61102" cap="rnd">
                  <a:gradFill>
                    <a:gsLst>
                      <a:gs pos="0">
                        <a:schemeClr val="bg1"/>
                      </a:gs>
                      <a:gs pos="100000">
                        <a:srgbClr val="F86FFF"/>
                      </a:gs>
                    </a:gsLst>
                    <a:lin ang="2700000" scaled="0"/>
                  </a:gra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</p:grpSp>
        </p:grpSp>
      </p:grpSp>
      <p:sp>
        <p:nvSpPr>
          <p:cNvPr id="186" name="Title">
            <a:extLst>
              <a:ext uri="{FF2B5EF4-FFF2-40B4-BE49-F238E27FC236}">
                <a16:creationId xmlns:a16="http://schemas.microsoft.com/office/drawing/2014/main" xmlns="" id="{92BDCA79-88B8-9134-5818-06B7AE4B677D}"/>
              </a:ext>
            </a:extLst>
          </p:cNvPr>
          <p:cNvSpPr txBox="1">
            <a:spLocks/>
          </p:cNvSpPr>
          <p:nvPr/>
        </p:nvSpPr>
        <p:spPr>
          <a:xfrm>
            <a:off x="874578" y="8325920"/>
            <a:ext cx="11593131" cy="3652812"/>
          </a:xfrm>
          <a:prstGeom prst="rect">
            <a:avLst/>
          </a:prstGeom>
        </p:spPr>
        <p:txBody>
          <a:bodyPr anchor="ctr"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sz="6600" dirty="0" smtClean="0"/>
              <a:t>Выполнил: </a:t>
            </a:r>
            <a:endParaRPr lang="ru-RU" sz="6600" dirty="0" smtClean="0"/>
          </a:p>
          <a:p>
            <a:r>
              <a:rPr lang="ru-RU" sz="6000" dirty="0" smtClean="0"/>
              <a:t>Воронков </a:t>
            </a:r>
            <a:r>
              <a:rPr lang="ru-RU" sz="6000" dirty="0" smtClean="0"/>
              <a:t>Александр</a:t>
            </a:r>
            <a:endParaRPr lang="ru-RU" sz="6000" dirty="0" smtClean="0"/>
          </a:p>
        </p:txBody>
      </p:sp>
      <p:sp>
        <p:nvSpPr>
          <p:cNvPr id="39" name="Title">
            <a:extLst>
              <a:ext uri="{FF2B5EF4-FFF2-40B4-BE49-F238E27FC236}">
                <a16:creationId xmlns:a16="http://schemas.microsoft.com/office/drawing/2014/main" xmlns="" id="{92BDCA79-88B8-9134-5818-06B7AE4B677D}"/>
              </a:ext>
            </a:extLst>
          </p:cNvPr>
          <p:cNvSpPr txBox="1">
            <a:spLocks/>
          </p:cNvSpPr>
          <p:nvPr/>
        </p:nvSpPr>
        <p:spPr>
          <a:xfrm>
            <a:off x="1462820" y="1188470"/>
            <a:ext cx="10060692" cy="4920150"/>
          </a:xfrm>
          <a:prstGeom prst="rect">
            <a:avLst/>
          </a:prstGeom>
        </p:spPr>
        <p:txBody>
          <a:bodyPr anchor="ctr"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12000" dirty="0" smtClean="0"/>
              <a:t>Проект </a:t>
            </a:r>
            <a:endParaRPr lang="en-US" sz="12000" dirty="0" smtClean="0"/>
          </a:p>
          <a:p>
            <a:pPr algn="ctr"/>
            <a:r>
              <a:rPr lang="ru-RU" sz="12000" dirty="0" smtClean="0"/>
              <a:t>«</a:t>
            </a:r>
            <a:r>
              <a:rPr lang="en-US" sz="12000" dirty="0" smtClean="0"/>
              <a:t>Kruel</a:t>
            </a:r>
            <a:r>
              <a:rPr lang="ru-RU" sz="12000" dirty="0" smtClean="0"/>
              <a:t>»</a:t>
            </a:r>
            <a:endParaRPr lang="ru-RU" sz="12000" dirty="0"/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xmlns="" id="{92BDCA79-88B8-9134-5818-06B7AE4B677D}"/>
              </a:ext>
            </a:extLst>
          </p:cNvPr>
          <p:cNvSpPr txBox="1">
            <a:spLocks/>
          </p:cNvSpPr>
          <p:nvPr/>
        </p:nvSpPr>
        <p:spPr>
          <a:xfrm>
            <a:off x="858713" y="5759086"/>
            <a:ext cx="15312225" cy="2642112"/>
          </a:xfrm>
          <a:prstGeom prst="rect">
            <a:avLst/>
          </a:prstGeom>
        </p:spPr>
        <p:txBody>
          <a:bodyPr anchor="ctr"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ru-RU" sz="6600" dirty="0" smtClean="0"/>
              <a:t>Дисциплина: </a:t>
            </a:r>
          </a:p>
          <a:p>
            <a:r>
              <a:rPr lang="ru-RU" sz="6000" dirty="0" smtClean="0"/>
              <a:t>языки программирования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414877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Группа 77">
            <a:extLst>
              <a:ext uri="{FF2B5EF4-FFF2-40B4-BE49-F238E27FC236}">
                <a16:creationId xmlns:a16="http://schemas.microsoft.com/office/drawing/2014/main" xmlns="" id="{9F1C4558-8C4B-1071-C36F-A0C06CC01229}"/>
              </a:ext>
            </a:extLst>
          </p:cNvPr>
          <p:cNvGrpSpPr/>
          <p:nvPr/>
        </p:nvGrpSpPr>
        <p:grpSpPr>
          <a:xfrm>
            <a:off x="-12431740" y="-5481807"/>
            <a:ext cx="35079028" cy="28574962"/>
            <a:chOff x="-12430947" y="-5481807"/>
            <a:chExt cx="35079028" cy="28574962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6286DCB-E44B-5ACC-5C39-B165DA50AD0C}"/>
                </a:ext>
              </a:extLst>
            </p:cNvPr>
            <p:cNvSpPr/>
            <p:nvPr/>
          </p:nvSpPr>
          <p:spPr>
            <a:xfrm rot="17032489" flipH="1">
              <a:off x="-1961709" y="11963454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960C80F8-5246-E665-33FF-7C696A4597BA}"/>
                </a:ext>
              </a:extLst>
            </p:cNvPr>
            <p:cNvSpPr/>
            <p:nvPr/>
          </p:nvSpPr>
          <p:spPr>
            <a:xfrm rot="17032489" flipH="1">
              <a:off x="10079494" y="-1887065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олилиния 4">
              <a:extLst>
                <a:ext uri="{FF2B5EF4-FFF2-40B4-BE49-F238E27FC236}">
                  <a16:creationId xmlns:a16="http://schemas.microsoft.com/office/drawing/2014/main" xmlns="" id="{4C64F640-A10B-94F2-B2C9-8D4B8065B94E}"/>
                </a:ext>
              </a:extLst>
            </p:cNvPr>
            <p:cNvSpPr/>
            <p:nvPr/>
          </p:nvSpPr>
          <p:spPr>
            <a:xfrm flipH="1">
              <a:off x="1297873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" name="Полилиния 5">
              <a:extLst>
                <a:ext uri="{FF2B5EF4-FFF2-40B4-BE49-F238E27FC236}">
                  <a16:creationId xmlns:a16="http://schemas.microsoft.com/office/drawing/2014/main" xmlns="" id="{A3D21FB0-D5FA-4653-5313-04663DF633C5}"/>
                </a:ext>
              </a:extLst>
            </p:cNvPr>
            <p:cNvSpPr/>
            <p:nvPr/>
          </p:nvSpPr>
          <p:spPr>
            <a:xfrm flipH="1">
              <a:off x="1255480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xmlns="" id="{376E6F94-169F-D9FF-1EED-D12A815A6858}"/>
                </a:ext>
              </a:extLst>
            </p:cNvPr>
            <p:cNvSpPr/>
            <p:nvPr/>
          </p:nvSpPr>
          <p:spPr>
            <a:xfrm flipH="1">
              <a:off x="12130093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xmlns="" id="{09D089EB-08FC-CA6D-41A7-7D638F2BEE2E}"/>
                </a:ext>
              </a:extLst>
            </p:cNvPr>
            <p:cNvSpPr/>
            <p:nvPr/>
          </p:nvSpPr>
          <p:spPr>
            <a:xfrm flipH="1">
              <a:off x="11705377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Полилиния 8">
              <a:extLst>
                <a:ext uri="{FF2B5EF4-FFF2-40B4-BE49-F238E27FC236}">
                  <a16:creationId xmlns:a16="http://schemas.microsoft.com/office/drawing/2014/main" xmlns="" id="{B547FB93-0376-35E8-829E-411F251F9A6A}"/>
                </a:ext>
              </a:extLst>
            </p:cNvPr>
            <p:cNvSpPr/>
            <p:nvPr/>
          </p:nvSpPr>
          <p:spPr>
            <a:xfrm flipH="1">
              <a:off x="11280662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Полилиния 9">
              <a:extLst>
                <a:ext uri="{FF2B5EF4-FFF2-40B4-BE49-F238E27FC236}">
                  <a16:creationId xmlns:a16="http://schemas.microsoft.com/office/drawing/2014/main" xmlns="" id="{281A43AD-5F99-E5E9-ABAC-E87F4DC9C3B9}"/>
                </a:ext>
              </a:extLst>
            </p:cNvPr>
            <p:cNvSpPr/>
            <p:nvPr/>
          </p:nvSpPr>
          <p:spPr>
            <a:xfrm flipH="1">
              <a:off x="10855947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 10">
              <a:extLst>
                <a:ext uri="{FF2B5EF4-FFF2-40B4-BE49-F238E27FC236}">
                  <a16:creationId xmlns:a16="http://schemas.microsoft.com/office/drawing/2014/main" xmlns="" id="{55A0DEDA-A5DE-2308-5060-39E279F07BF1}"/>
                </a:ext>
              </a:extLst>
            </p:cNvPr>
            <p:cNvSpPr/>
            <p:nvPr/>
          </p:nvSpPr>
          <p:spPr>
            <a:xfrm flipH="1">
              <a:off x="1297873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 11">
              <a:extLst>
                <a:ext uri="{FF2B5EF4-FFF2-40B4-BE49-F238E27FC236}">
                  <a16:creationId xmlns:a16="http://schemas.microsoft.com/office/drawing/2014/main" xmlns="" id="{D6F4EB9A-AEFE-71F6-9F99-95FCF498C400}"/>
                </a:ext>
              </a:extLst>
            </p:cNvPr>
            <p:cNvSpPr/>
            <p:nvPr/>
          </p:nvSpPr>
          <p:spPr>
            <a:xfrm flipH="1">
              <a:off x="1255480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xmlns="" id="{0C43EFCA-F6F6-0EA0-540C-BFC13DE06BE7}"/>
                </a:ext>
              </a:extLst>
            </p:cNvPr>
            <p:cNvSpPr/>
            <p:nvPr/>
          </p:nvSpPr>
          <p:spPr>
            <a:xfrm flipH="1">
              <a:off x="12130093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xmlns="" id="{A5465ED2-DFB3-E71A-F5F0-A723A86F6703}"/>
                </a:ext>
              </a:extLst>
            </p:cNvPr>
            <p:cNvSpPr/>
            <p:nvPr/>
          </p:nvSpPr>
          <p:spPr>
            <a:xfrm flipH="1">
              <a:off x="11705377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xmlns="" id="{AB785C06-3C92-ACF6-A6D2-C208CB5D1926}"/>
                </a:ext>
              </a:extLst>
            </p:cNvPr>
            <p:cNvSpPr/>
            <p:nvPr/>
          </p:nvSpPr>
          <p:spPr>
            <a:xfrm flipH="1">
              <a:off x="11280663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xmlns="" id="{85679831-BC08-C046-D127-3AC778A4365D}"/>
                </a:ext>
              </a:extLst>
            </p:cNvPr>
            <p:cNvSpPr/>
            <p:nvPr/>
          </p:nvSpPr>
          <p:spPr>
            <a:xfrm flipH="1">
              <a:off x="10855949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 16">
              <a:extLst>
                <a:ext uri="{FF2B5EF4-FFF2-40B4-BE49-F238E27FC236}">
                  <a16:creationId xmlns:a16="http://schemas.microsoft.com/office/drawing/2014/main" xmlns="" id="{2D3391BC-DA2B-E4BA-9A2A-762D4BFFF3B4}"/>
                </a:ext>
              </a:extLst>
            </p:cNvPr>
            <p:cNvSpPr/>
            <p:nvPr/>
          </p:nvSpPr>
          <p:spPr>
            <a:xfrm flipH="1">
              <a:off x="1297873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 17">
              <a:extLst>
                <a:ext uri="{FF2B5EF4-FFF2-40B4-BE49-F238E27FC236}">
                  <a16:creationId xmlns:a16="http://schemas.microsoft.com/office/drawing/2014/main" xmlns="" id="{1A9D0A45-AE21-2C2B-8524-7B3D54279CF3}"/>
                </a:ext>
              </a:extLst>
            </p:cNvPr>
            <p:cNvSpPr/>
            <p:nvPr/>
          </p:nvSpPr>
          <p:spPr>
            <a:xfrm flipH="1">
              <a:off x="1255480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 18">
              <a:extLst>
                <a:ext uri="{FF2B5EF4-FFF2-40B4-BE49-F238E27FC236}">
                  <a16:creationId xmlns:a16="http://schemas.microsoft.com/office/drawing/2014/main" xmlns="" id="{0FFF8A64-DE7B-48C9-212C-4FA9A818B5F5}"/>
                </a:ext>
              </a:extLst>
            </p:cNvPr>
            <p:cNvSpPr/>
            <p:nvPr/>
          </p:nvSpPr>
          <p:spPr>
            <a:xfrm flipH="1">
              <a:off x="12130093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 19">
              <a:extLst>
                <a:ext uri="{FF2B5EF4-FFF2-40B4-BE49-F238E27FC236}">
                  <a16:creationId xmlns:a16="http://schemas.microsoft.com/office/drawing/2014/main" xmlns="" id="{327FCA3D-1B61-3019-4DA4-2C16DBFBE197}"/>
                </a:ext>
              </a:extLst>
            </p:cNvPr>
            <p:cNvSpPr/>
            <p:nvPr/>
          </p:nvSpPr>
          <p:spPr>
            <a:xfrm flipH="1">
              <a:off x="11705377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 20">
              <a:extLst>
                <a:ext uri="{FF2B5EF4-FFF2-40B4-BE49-F238E27FC236}">
                  <a16:creationId xmlns:a16="http://schemas.microsoft.com/office/drawing/2014/main" xmlns="" id="{029B8FA3-463C-E6A3-2DBA-2D545C431373}"/>
                </a:ext>
              </a:extLst>
            </p:cNvPr>
            <p:cNvSpPr/>
            <p:nvPr/>
          </p:nvSpPr>
          <p:spPr>
            <a:xfrm flipH="1">
              <a:off x="11280663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 21">
              <a:extLst>
                <a:ext uri="{FF2B5EF4-FFF2-40B4-BE49-F238E27FC236}">
                  <a16:creationId xmlns:a16="http://schemas.microsoft.com/office/drawing/2014/main" xmlns="" id="{B19777A4-0D1A-42AA-E9CC-6D743FEC3DEE}"/>
                </a:ext>
              </a:extLst>
            </p:cNvPr>
            <p:cNvSpPr/>
            <p:nvPr/>
          </p:nvSpPr>
          <p:spPr>
            <a:xfrm flipH="1">
              <a:off x="10855949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 22">
              <a:extLst>
                <a:ext uri="{FF2B5EF4-FFF2-40B4-BE49-F238E27FC236}">
                  <a16:creationId xmlns:a16="http://schemas.microsoft.com/office/drawing/2014/main" xmlns="" id="{D55FEA11-1222-E3E7-171A-582EDF4EF297}"/>
                </a:ext>
              </a:extLst>
            </p:cNvPr>
            <p:cNvSpPr/>
            <p:nvPr/>
          </p:nvSpPr>
          <p:spPr>
            <a:xfrm flipH="1">
              <a:off x="873937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 23">
              <a:extLst>
                <a:ext uri="{FF2B5EF4-FFF2-40B4-BE49-F238E27FC236}">
                  <a16:creationId xmlns:a16="http://schemas.microsoft.com/office/drawing/2014/main" xmlns="" id="{D33CAEA1-00C3-9A54-2469-C98C3F1E0832}"/>
                </a:ext>
              </a:extLst>
            </p:cNvPr>
            <p:cNvSpPr/>
            <p:nvPr/>
          </p:nvSpPr>
          <p:spPr>
            <a:xfrm flipH="1">
              <a:off x="1298650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 24">
              <a:extLst>
                <a:ext uri="{FF2B5EF4-FFF2-40B4-BE49-F238E27FC236}">
                  <a16:creationId xmlns:a16="http://schemas.microsoft.com/office/drawing/2014/main" xmlns="" id="{7859DD88-D04E-6885-46A5-C7C8F8374334}"/>
                </a:ext>
              </a:extLst>
            </p:cNvPr>
            <p:cNvSpPr/>
            <p:nvPr/>
          </p:nvSpPr>
          <p:spPr>
            <a:xfrm flipH="1">
              <a:off x="1723367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 25">
              <a:extLst>
                <a:ext uri="{FF2B5EF4-FFF2-40B4-BE49-F238E27FC236}">
                  <a16:creationId xmlns:a16="http://schemas.microsoft.com/office/drawing/2014/main" xmlns="" id="{D8C9192C-C154-C049-43A0-918B272D6B00}"/>
                </a:ext>
              </a:extLst>
            </p:cNvPr>
            <p:cNvSpPr/>
            <p:nvPr/>
          </p:nvSpPr>
          <p:spPr>
            <a:xfrm flipH="1">
              <a:off x="2148082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 26">
              <a:extLst>
                <a:ext uri="{FF2B5EF4-FFF2-40B4-BE49-F238E27FC236}">
                  <a16:creationId xmlns:a16="http://schemas.microsoft.com/office/drawing/2014/main" xmlns="" id="{82E027CF-5286-A51D-7E93-2AD4FF161DD9}"/>
                </a:ext>
              </a:extLst>
            </p:cNvPr>
            <p:cNvSpPr/>
            <p:nvPr/>
          </p:nvSpPr>
          <p:spPr>
            <a:xfrm flipH="1">
              <a:off x="2573582" y="2142276"/>
              <a:ext cx="145233" cy="145148"/>
            </a:xfrm>
            <a:custGeom>
              <a:avLst/>
              <a:gdLst>
                <a:gd name="connsiteX0" fmla="*/ 0 w 113040"/>
                <a:gd name="connsiteY0" fmla="*/ 56487 h 112974"/>
                <a:gd name="connsiteX1" fmla="*/ 56520 w 113040"/>
                <a:gd name="connsiteY1" fmla="*/ 0 h 112974"/>
                <a:gd name="connsiteX2" fmla="*/ 113040 w 113040"/>
                <a:gd name="connsiteY2" fmla="*/ 56487 h 112974"/>
                <a:gd name="connsiteX3" fmla="*/ 56520 w 113040"/>
                <a:gd name="connsiteY3" fmla="*/ 112974 h 112974"/>
                <a:gd name="connsiteX4" fmla="*/ 0 w 113040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4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 27">
              <a:extLst>
                <a:ext uri="{FF2B5EF4-FFF2-40B4-BE49-F238E27FC236}">
                  <a16:creationId xmlns:a16="http://schemas.microsoft.com/office/drawing/2014/main" xmlns="" id="{24F0EE3A-5518-355B-D777-3C8516246BB7}"/>
                </a:ext>
              </a:extLst>
            </p:cNvPr>
            <p:cNvSpPr/>
            <p:nvPr/>
          </p:nvSpPr>
          <p:spPr>
            <a:xfrm flipH="1">
              <a:off x="2998303" y="2143463"/>
              <a:ext cx="145235" cy="145148"/>
            </a:xfrm>
            <a:custGeom>
              <a:avLst/>
              <a:gdLst>
                <a:gd name="connsiteX0" fmla="*/ 7 w 113042"/>
                <a:gd name="connsiteY0" fmla="*/ 55563 h 112974"/>
                <a:gd name="connsiteX1" fmla="*/ 57445 w 113042"/>
                <a:gd name="connsiteY1" fmla="*/ 8 h 112974"/>
                <a:gd name="connsiteX2" fmla="*/ 113034 w 113042"/>
                <a:gd name="connsiteY2" fmla="*/ 57411 h 112974"/>
                <a:gd name="connsiteX3" fmla="*/ 57445 w 113042"/>
                <a:gd name="connsiteY3" fmla="*/ 112966 h 112974"/>
                <a:gd name="connsiteX4" fmla="*/ 7 w 113042"/>
                <a:gd name="connsiteY4" fmla="*/ 57411 h 112974"/>
                <a:gd name="connsiteX5" fmla="*/ 7 w 113042"/>
                <a:gd name="connsiteY5" fmla="*/ 55563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4">
                  <a:moveTo>
                    <a:pt x="7" y="55563"/>
                  </a:moveTo>
                  <a:cubicBezTo>
                    <a:pt x="518" y="24371"/>
                    <a:pt x="26233" y="-502"/>
                    <a:pt x="57445" y="8"/>
                  </a:cubicBezTo>
                  <a:cubicBezTo>
                    <a:pt x="88657" y="518"/>
                    <a:pt x="113543" y="26218"/>
                    <a:pt x="113034" y="57411"/>
                  </a:cubicBezTo>
                  <a:cubicBezTo>
                    <a:pt x="112537" y="87885"/>
                    <a:pt x="87937" y="112468"/>
                    <a:pt x="57445" y="112966"/>
                  </a:cubicBezTo>
                  <a:cubicBezTo>
                    <a:pt x="26233" y="113477"/>
                    <a:pt x="518" y="88603"/>
                    <a:pt x="7" y="57411"/>
                  </a:cubicBezTo>
                  <a:cubicBezTo>
                    <a:pt x="-2" y="56795"/>
                    <a:pt x="-2" y="56179"/>
                    <a:pt x="7" y="5556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 28">
              <a:extLst>
                <a:ext uri="{FF2B5EF4-FFF2-40B4-BE49-F238E27FC236}">
                  <a16:creationId xmlns:a16="http://schemas.microsoft.com/office/drawing/2014/main" xmlns="" id="{78C0E659-873D-72E7-99BC-01DA1F669118}"/>
                </a:ext>
              </a:extLst>
            </p:cNvPr>
            <p:cNvSpPr/>
            <p:nvPr/>
          </p:nvSpPr>
          <p:spPr>
            <a:xfrm flipH="1">
              <a:off x="3422618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 29">
              <a:extLst>
                <a:ext uri="{FF2B5EF4-FFF2-40B4-BE49-F238E27FC236}">
                  <a16:creationId xmlns:a16="http://schemas.microsoft.com/office/drawing/2014/main" xmlns="" id="{BE0CAE8E-D241-F3C5-94B3-317D16BFD339}"/>
                </a:ext>
              </a:extLst>
            </p:cNvPr>
            <p:cNvSpPr/>
            <p:nvPr/>
          </p:nvSpPr>
          <p:spPr>
            <a:xfrm flipH="1">
              <a:off x="3847334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 30">
              <a:extLst>
                <a:ext uri="{FF2B5EF4-FFF2-40B4-BE49-F238E27FC236}">
                  <a16:creationId xmlns:a16="http://schemas.microsoft.com/office/drawing/2014/main" xmlns="" id="{73AC0701-2625-6C11-BE75-A01A14A2F0C4}"/>
                </a:ext>
              </a:extLst>
            </p:cNvPr>
            <p:cNvSpPr/>
            <p:nvPr/>
          </p:nvSpPr>
          <p:spPr>
            <a:xfrm flipH="1">
              <a:off x="873937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 31">
              <a:extLst>
                <a:ext uri="{FF2B5EF4-FFF2-40B4-BE49-F238E27FC236}">
                  <a16:creationId xmlns:a16="http://schemas.microsoft.com/office/drawing/2014/main" xmlns="" id="{CD26ABFE-1CB5-6EA7-9C3B-7D946419FAE1}"/>
                </a:ext>
              </a:extLst>
            </p:cNvPr>
            <p:cNvSpPr/>
            <p:nvPr/>
          </p:nvSpPr>
          <p:spPr>
            <a:xfrm flipH="1">
              <a:off x="1298650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" name="Полилиния 32">
              <a:extLst>
                <a:ext uri="{FF2B5EF4-FFF2-40B4-BE49-F238E27FC236}">
                  <a16:creationId xmlns:a16="http://schemas.microsoft.com/office/drawing/2014/main" xmlns="" id="{053C80C5-6DD0-4B39-07BE-F083892D8B80}"/>
                </a:ext>
              </a:extLst>
            </p:cNvPr>
            <p:cNvSpPr/>
            <p:nvPr/>
          </p:nvSpPr>
          <p:spPr>
            <a:xfrm flipH="1">
              <a:off x="1723367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" name="Полилиния 33">
              <a:extLst>
                <a:ext uri="{FF2B5EF4-FFF2-40B4-BE49-F238E27FC236}">
                  <a16:creationId xmlns:a16="http://schemas.microsoft.com/office/drawing/2014/main" xmlns="" id="{13F52E53-8273-3BB4-B687-16BF16159166}"/>
                </a:ext>
              </a:extLst>
            </p:cNvPr>
            <p:cNvSpPr/>
            <p:nvPr/>
          </p:nvSpPr>
          <p:spPr>
            <a:xfrm flipH="1">
              <a:off x="2148082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 34">
              <a:extLst>
                <a:ext uri="{FF2B5EF4-FFF2-40B4-BE49-F238E27FC236}">
                  <a16:creationId xmlns:a16="http://schemas.microsoft.com/office/drawing/2014/main" xmlns="" id="{E37F0B94-CBA9-02DC-F66A-6B23732E282D}"/>
                </a:ext>
              </a:extLst>
            </p:cNvPr>
            <p:cNvSpPr/>
            <p:nvPr/>
          </p:nvSpPr>
          <p:spPr>
            <a:xfrm flipH="1">
              <a:off x="2573582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 35">
              <a:extLst>
                <a:ext uri="{FF2B5EF4-FFF2-40B4-BE49-F238E27FC236}">
                  <a16:creationId xmlns:a16="http://schemas.microsoft.com/office/drawing/2014/main" xmlns="" id="{A54D4DC2-3E44-765C-DC0C-23AB1A66E9E7}"/>
                </a:ext>
              </a:extLst>
            </p:cNvPr>
            <p:cNvSpPr/>
            <p:nvPr/>
          </p:nvSpPr>
          <p:spPr>
            <a:xfrm flipH="1">
              <a:off x="2998296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 36">
              <a:extLst>
                <a:ext uri="{FF2B5EF4-FFF2-40B4-BE49-F238E27FC236}">
                  <a16:creationId xmlns:a16="http://schemas.microsoft.com/office/drawing/2014/main" xmlns="" id="{6E8CDEB5-3BC9-51C0-B13F-1340392530AF}"/>
                </a:ext>
              </a:extLst>
            </p:cNvPr>
            <p:cNvSpPr/>
            <p:nvPr/>
          </p:nvSpPr>
          <p:spPr>
            <a:xfrm flipH="1">
              <a:off x="3422618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" name="Полилиния 37">
              <a:extLst>
                <a:ext uri="{FF2B5EF4-FFF2-40B4-BE49-F238E27FC236}">
                  <a16:creationId xmlns:a16="http://schemas.microsoft.com/office/drawing/2014/main" xmlns="" id="{E766C797-3AAB-C9B8-0ED9-2C9E61D52A54}"/>
                </a:ext>
              </a:extLst>
            </p:cNvPr>
            <p:cNvSpPr/>
            <p:nvPr/>
          </p:nvSpPr>
          <p:spPr>
            <a:xfrm flipH="1">
              <a:off x="3847334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" name="Полилиния 38">
              <a:extLst>
                <a:ext uri="{FF2B5EF4-FFF2-40B4-BE49-F238E27FC236}">
                  <a16:creationId xmlns:a16="http://schemas.microsoft.com/office/drawing/2014/main" xmlns="" id="{6EA6208D-1185-7617-F368-08DDC23B1CEF}"/>
                </a:ext>
              </a:extLst>
            </p:cNvPr>
            <p:cNvSpPr/>
            <p:nvPr/>
          </p:nvSpPr>
          <p:spPr>
            <a:xfrm flipH="1">
              <a:off x="874329" y="1293360"/>
              <a:ext cx="145234" cy="145147"/>
            </a:xfrm>
            <a:custGeom>
              <a:avLst/>
              <a:gdLst>
                <a:gd name="connsiteX0" fmla="*/ 113043 w 113041"/>
                <a:gd name="connsiteY0" fmla="*/ 56487 h 112973"/>
                <a:gd name="connsiteX1" fmla="*/ 56522 w 113041"/>
                <a:gd name="connsiteY1" fmla="*/ 112974 h 112973"/>
                <a:gd name="connsiteX2" fmla="*/ 2 w 113041"/>
                <a:gd name="connsiteY2" fmla="*/ 56487 h 112973"/>
                <a:gd name="connsiteX3" fmla="*/ 56522 w 113041"/>
                <a:gd name="connsiteY3" fmla="*/ 0 h 112973"/>
                <a:gd name="connsiteX4" fmla="*/ 113043 w 113041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1" h="112973">
                  <a:moveTo>
                    <a:pt x="113043" y="56487"/>
                  </a:moveTo>
                  <a:cubicBezTo>
                    <a:pt x="113043" y="87684"/>
                    <a:pt x="87738" y="112974"/>
                    <a:pt x="56522" y="112974"/>
                  </a:cubicBezTo>
                  <a:cubicBezTo>
                    <a:pt x="25307" y="112974"/>
                    <a:pt x="2" y="87684"/>
                    <a:pt x="2" y="56487"/>
                  </a:cubicBezTo>
                  <a:cubicBezTo>
                    <a:pt x="2" y="25290"/>
                    <a:pt x="25307" y="0"/>
                    <a:pt x="56522" y="0"/>
                  </a:cubicBezTo>
                  <a:cubicBezTo>
                    <a:pt x="87738" y="0"/>
                    <a:pt x="113043" y="25290"/>
                    <a:pt x="113043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 39">
              <a:extLst>
                <a:ext uri="{FF2B5EF4-FFF2-40B4-BE49-F238E27FC236}">
                  <a16:creationId xmlns:a16="http://schemas.microsoft.com/office/drawing/2014/main" xmlns="" id="{279A3A56-0333-1CD9-E838-AEC6BC357C99}"/>
                </a:ext>
              </a:extLst>
            </p:cNvPr>
            <p:cNvSpPr/>
            <p:nvPr/>
          </p:nvSpPr>
          <p:spPr>
            <a:xfrm flipH="1">
              <a:off x="1298650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 40">
              <a:extLst>
                <a:ext uri="{FF2B5EF4-FFF2-40B4-BE49-F238E27FC236}">
                  <a16:creationId xmlns:a16="http://schemas.microsoft.com/office/drawing/2014/main" xmlns="" id="{5BDFB6D3-960F-2219-AE50-7A07C2536AE9}"/>
                </a:ext>
              </a:extLst>
            </p:cNvPr>
            <p:cNvSpPr/>
            <p:nvPr/>
          </p:nvSpPr>
          <p:spPr>
            <a:xfrm flipH="1">
              <a:off x="1723363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 41">
              <a:extLst>
                <a:ext uri="{FF2B5EF4-FFF2-40B4-BE49-F238E27FC236}">
                  <a16:creationId xmlns:a16="http://schemas.microsoft.com/office/drawing/2014/main" xmlns="" id="{7221DE26-FB73-8C81-41B8-80A055447B63}"/>
                </a:ext>
              </a:extLst>
            </p:cNvPr>
            <p:cNvSpPr/>
            <p:nvPr/>
          </p:nvSpPr>
          <p:spPr>
            <a:xfrm flipH="1">
              <a:off x="2148079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 42">
              <a:extLst>
                <a:ext uri="{FF2B5EF4-FFF2-40B4-BE49-F238E27FC236}">
                  <a16:creationId xmlns:a16="http://schemas.microsoft.com/office/drawing/2014/main" xmlns="" id="{8B213288-AC77-1778-0E2A-27F4915F3C60}"/>
                </a:ext>
              </a:extLst>
            </p:cNvPr>
            <p:cNvSpPr/>
            <p:nvPr/>
          </p:nvSpPr>
          <p:spPr>
            <a:xfrm flipH="1">
              <a:off x="2573579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 43">
              <a:extLst>
                <a:ext uri="{FF2B5EF4-FFF2-40B4-BE49-F238E27FC236}">
                  <a16:creationId xmlns:a16="http://schemas.microsoft.com/office/drawing/2014/main" xmlns="" id="{E407C53D-CF52-F180-4EC9-B2BABD7B2C61}"/>
                </a:ext>
              </a:extLst>
            </p:cNvPr>
            <p:cNvSpPr/>
            <p:nvPr/>
          </p:nvSpPr>
          <p:spPr>
            <a:xfrm flipH="1">
              <a:off x="2998295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 44">
              <a:extLst>
                <a:ext uri="{FF2B5EF4-FFF2-40B4-BE49-F238E27FC236}">
                  <a16:creationId xmlns:a16="http://schemas.microsoft.com/office/drawing/2014/main" xmlns="" id="{BB20A50F-19F9-4DC2-294B-24C850D29D34}"/>
                </a:ext>
              </a:extLst>
            </p:cNvPr>
            <p:cNvSpPr/>
            <p:nvPr/>
          </p:nvSpPr>
          <p:spPr>
            <a:xfrm flipH="1">
              <a:off x="3422619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 45">
              <a:extLst>
                <a:ext uri="{FF2B5EF4-FFF2-40B4-BE49-F238E27FC236}">
                  <a16:creationId xmlns:a16="http://schemas.microsoft.com/office/drawing/2014/main" xmlns="" id="{3F010332-CE43-D7D9-1879-DF7BF16D4187}"/>
                </a:ext>
              </a:extLst>
            </p:cNvPr>
            <p:cNvSpPr/>
            <p:nvPr/>
          </p:nvSpPr>
          <p:spPr>
            <a:xfrm flipH="1">
              <a:off x="3847334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 46">
              <a:extLst>
                <a:ext uri="{FF2B5EF4-FFF2-40B4-BE49-F238E27FC236}">
                  <a16:creationId xmlns:a16="http://schemas.microsoft.com/office/drawing/2014/main" xmlns="" id="{4EDF3E86-93C0-CD9A-1B15-F07C467A56CB}"/>
                </a:ext>
              </a:extLst>
            </p:cNvPr>
            <p:cNvSpPr/>
            <p:nvPr/>
          </p:nvSpPr>
          <p:spPr>
            <a:xfrm flipH="1">
              <a:off x="873938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 47">
              <a:extLst>
                <a:ext uri="{FF2B5EF4-FFF2-40B4-BE49-F238E27FC236}">
                  <a16:creationId xmlns:a16="http://schemas.microsoft.com/office/drawing/2014/main" xmlns="" id="{85EE39B1-FA17-D7FB-F65F-512C9FDF74E4}"/>
                </a:ext>
              </a:extLst>
            </p:cNvPr>
            <p:cNvSpPr/>
            <p:nvPr/>
          </p:nvSpPr>
          <p:spPr>
            <a:xfrm flipH="1">
              <a:off x="1298650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 48">
              <a:extLst>
                <a:ext uri="{FF2B5EF4-FFF2-40B4-BE49-F238E27FC236}">
                  <a16:creationId xmlns:a16="http://schemas.microsoft.com/office/drawing/2014/main" xmlns="" id="{4A89F4B3-90D5-80BB-E58A-DC22DEF050B6}"/>
                </a:ext>
              </a:extLst>
            </p:cNvPr>
            <p:cNvSpPr/>
            <p:nvPr/>
          </p:nvSpPr>
          <p:spPr>
            <a:xfrm flipH="1">
              <a:off x="1723363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 49">
              <a:extLst>
                <a:ext uri="{FF2B5EF4-FFF2-40B4-BE49-F238E27FC236}">
                  <a16:creationId xmlns:a16="http://schemas.microsoft.com/office/drawing/2014/main" xmlns="" id="{81C9D8D6-DDF5-36D9-0BC2-CC7E1565409B}"/>
                </a:ext>
              </a:extLst>
            </p:cNvPr>
            <p:cNvSpPr/>
            <p:nvPr/>
          </p:nvSpPr>
          <p:spPr>
            <a:xfrm flipH="1">
              <a:off x="2148079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 50">
              <a:extLst>
                <a:ext uri="{FF2B5EF4-FFF2-40B4-BE49-F238E27FC236}">
                  <a16:creationId xmlns:a16="http://schemas.microsoft.com/office/drawing/2014/main" xmlns="" id="{9D4476BE-23C9-7123-D053-D3B9DAAC017C}"/>
                </a:ext>
              </a:extLst>
            </p:cNvPr>
            <p:cNvSpPr/>
            <p:nvPr/>
          </p:nvSpPr>
          <p:spPr>
            <a:xfrm flipH="1">
              <a:off x="2573579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 51">
              <a:extLst>
                <a:ext uri="{FF2B5EF4-FFF2-40B4-BE49-F238E27FC236}">
                  <a16:creationId xmlns:a16="http://schemas.microsoft.com/office/drawing/2014/main" xmlns="" id="{CB9944A9-EB93-057F-B02F-B378FCE1A335}"/>
                </a:ext>
              </a:extLst>
            </p:cNvPr>
            <p:cNvSpPr/>
            <p:nvPr/>
          </p:nvSpPr>
          <p:spPr>
            <a:xfrm flipH="1">
              <a:off x="2998295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 52">
              <a:extLst>
                <a:ext uri="{FF2B5EF4-FFF2-40B4-BE49-F238E27FC236}">
                  <a16:creationId xmlns:a16="http://schemas.microsoft.com/office/drawing/2014/main" xmlns="" id="{A64DCAFA-26EE-8396-8ACB-25DC7F949FD5}"/>
                </a:ext>
              </a:extLst>
            </p:cNvPr>
            <p:cNvSpPr/>
            <p:nvPr/>
          </p:nvSpPr>
          <p:spPr>
            <a:xfrm flipH="1">
              <a:off x="3422619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 53">
              <a:extLst>
                <a:ext uri="{FF2B5EF4-FFF2-40B4-BE49-F238E27FC236}">
                  <a16:creationId xmlns:a16="http://schemas.microsoft.com/office/drawing/2014/main" xmlns="" id="{08E74753-DF19-EC69-CB65-4C6BAB3B6B9B}"/>
                </a:ext>
              </a:extLst>
            </p:cNvPr>
            <p:cNvSpPr/>
            <p:nvPr/>
          </p:nvSpPr>
          <p:spPr>
            <a:xfrm flipH="1">
              <a:off x="3847334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 54">
              <a:extLst>
                <a:ext uri="{FF2B5EF4-FFF2-40B4-BE49-F238E27FC236}">
                  <a16:creationId xmlns:a16="http://schemas.microsoft.com/office/drawing/2014/main" xmlns="" id="{7026971D-2160-0BE5-C968-0907BD17CB89}"/>
                </a:ext>
              </a:extLst>
            </p:cNvPr>
            <p:cNvSpPr/>
            <p:nvPr/>
          </p:nvSpPr>
          <p:spPr>
            <a:xfrm flipH="1">
              <a:off x="873937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 55">
              <a:extLst>
                <a:ext uri="{FF2B5EF4-FFF2-40B4-BE49-F238E27FC236}">
                  <a16:creationId xmlns:a16="http://schemas.microsoft.com/office/drawing/2014/main" xmlns="" id="{CE69AF81-53FF-8AA2-BCF5-7B09C3CEED86}"/>
                </a:ext>
              </a:extLst>
            </p:cNvPr>
            <p:cNvSpPr/>
            <p:nvPr/>
          </p:nvSpPr>
          <p:spPr>
            <a:xfrm flipH="1">
              <a:off x="1298650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 56">
              <a:extLst>
                <a:ext uri="{FF2B5EF4-FFF2-40B4-BE49-F238E27FC236}">
                  <a16:creationId xmlns:a16="http://schemas.microsoft.com/office/drawing/2014/main" xmlns="" id="{83D744D7-3857-FF11-2340-D8AC1C7D54D5}"/>
                </a:ext>
              </a:extLst>
            </p:cNvPr>
            <p:cNvSpPr/>
            <p:nvPr/>
          </p:nvSpPr>
          <p:spPr>
            <a:xfrm flipH="1">
              <a:off x="1723367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 57">
              <a:extLst>
                <a:ext uri="{FF2B5EF4-FFF2-40B4-BE49-F238E27FC236}">
                  <a16:creationId xmlns:a16="http://schemas.microsoft.com/office/drawing/2014/main" xmlns="" id="{FF77B0E0-A729-73E4-9040-9C9ED0039DA3}"/>
                </a:ext>
              </a:extLst>
            </p:cNvPr>
            <p:cNvSpPr/>
            <p:nvPr/>
          </p:nvSpPr>
          <p:spPr>
            <a:xfrm flipH="1">
              <a:off x="2148082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 58">
              <a:extLst>
                <a:ext uri="{FF2B5EF4-FFF2-40B4-BE49-F238E27FC236}">
                  <a16:creationId xmlns:a16="http://schemas.microsoft.com/office/drawing/2014/main" xmlns="" id="{D81846CA-59D7-24AC-8275-7B1E95E20D70}"/>
                </a:ext>
              </a:extLst>
            </p:cNvPr>
            <p:cNvSpPr/>
            <p:nvPr/>
          </p:nvSpPr>
          <p:spPr>
            <a:xfrm flipH="1">
              <a:off x="2573582" y="444051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 59">
              <a:extLst>
                <a:ext uri="{FF2B5EF4-FFF2-40B4-BE49-F238E27FC236}">
                  <a16:creationId xmlns:a16="http://schemas.microsoft.com/office/drawing/2014/main" xmlns="" id="{DABC31F3-00CB-2396-80F8-8E19602A3DC9}"/>
                </a:ext>
              </a:extLst>
            </p:cNvPr>
            <p:cNvSpPr/>
            <p:nvPr/>
          </p:nvSpPr>
          <p:spPr>
            <a:xfrm flipH="1">
              <a:off x="2998297" y="444061"/>
              <a:ext cx="145235" cy="145147"/>
            </a:xfrm>
            <a:custGeom>
              <a:avLst/>
              <a:gdLst>
                <a:gd name="connsiteX0" fmla="*/ 2 w 113042"/>
                <a:gd name="connsiteY0" fmla="*/ 56479 h 112973"/>
                <a:gd name="connsiteX1" fmla="*/ 56530 w 113042"/>
                <a:gd name="connsiteY1" fmla="*/ 0 h 112973"/>
                <a:gd name="connsiteX2" fmla="*/ 113042 w 113042"/>
                <a:gd name="connsiteY2" fmla="*/ 56494 h 112973"/>
                <a:gd name="connsiteX3" fmla="*/ 57438 w 113042"/>
                <a:gd name="connsiteY3" fmla="*/ 112966 h 112973"/>
                <a:gd name="connsiteX4" fmla="*/ 7 w 113042"/>
                <a:gd name="connsiteY4" fmla="*/ 57403 h 112973"/>
                <a:gd name="connsiteX5" fmla="*/ 0 w 113042"/>
                <a:gd name="connsiteY5" fmla="*/ 56479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2" y="56479"/>
                  </a:moveTo>
                  <a:cubicBezTo>
                    <a:pt x="6" y="25282"/>
                    <a:pt x="25314" y="-4"/>
                    <a:pt x="56530" y="0"/>
                  </a:cubicBezTo>
                  <a:cubicBezTo>
                    <a:pt x="87745" y="4"/>
                    <a:pt x="113048" y="25297"/>
                    <a:pt x="113042" y="56494"/>
                  </a:cubicBezTo>
                  <a:cubicBezTo>
                    <a:pt x="113039" y="87331"/>
                    <a:pt x="88290" y="112466"/>
                    <a:pt x="57438" y="112966"/>
                  </a:cubicBezTo>
                  <a:cubicBezTo>
                    <a:pt x="26226" y="113472"/>
                    <a:pt x="515" y="88595"/>
                    <a:pt x="7" y="57403"/>
                  </a:cubicBezTo>
                  <a:cubicBezTo>
                    <a:pt x="2" y="57095"/>
                    <a:pt x="0" y="56787"/>
                    <a:pt x="0" y="56479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" name="Полилиния 60">
              <a:extLst>
                <a:ext uri="{FF2B5EF4-FFF2-40B4-BE49-F238E27FC236}">
                  <a16:creationId xmlns:a16="http://schemas.microsoft.com/office/drawing/2014/main" xmlns="" id="{4DF885A6-3EA4-58EB-7976-6B3DA9AB0B0F}"/>
                </a:ext>
              </a:extLst>
            </p:cNvPr>
            <p:cNvSpPr/>
            <p:nvPr/>
          </p:nvSpPr>
          <p:spPr>
            <a:xfrm flipH="1">
              <a:off x="3422618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" name="Полилиния 61">
              <a:extLst>
                <a:ext uri="{FF2B5EF4-FFF2-40B4-BE49-F238E27FC236}">
                  <a16:creationId xmlns:a16="http://schemas.microsoft.com/office/drawing/2014/main" xmlns="" id="{B85135A5-680B-6991-2CA6-F71643D2F76F}"/>
                </a:ext>
              </a:extLst>
            </p:cNvPr>
            <p:cNvSpPr/>
            <p:nvPr/>
          </p:nvSpPr>
          <p:spPr>
            <a:xfrm flipH="1">
              <a:off x="3847334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" name="Полилиния 62">
              <a:extLst>
                <a:ext uri="{FF2B5EF4-FFF2-40B4-BE49-F238E27FC236}">
                  <a16:creationId xmlns:a16="http://schemas.microsoft.com/office/drawing/2014/main" xmlns="" id="{D943B6D6-F6A5-40F1-8093-D2A5853FB562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0 h 208543"/>
                <a:gd name="connsiteX1" fmla="*/ 208669 w 208669"/>
                <a:gd name="connsiteY1" fmla="*/ 208543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0"/>
                  </a:moveTo>
                  <a:lnTo>
                    <a:pt x="208669" y="208543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" name="Полилиния 63">
              <a:extLst>
                <a:ext uri="{FF2B5EF4-FFF2-40B4-BE49-F238E27FC236}">
                  <a16:creationId xmlns:a16="http://schemas.microsoft.com/office/drawing/2014/main" xmlns="" id="{83DF14C4-3738-3A9D-E1EE-447340B4C3B0}"/>
                </a:ext>
              </a:extLst>
            </p:cNvPr>
            <p:cNvSpPr/>
            <p:nvPr/>
          </p:nvSpPr>
          <p:spPr>
            <a:xfrm flipH="1">
              <a:off x="10821406" y="4988572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" name="Полилиния 64">
              <a:extLst>
                <a:ext uri="{FF2B5EF4-FFF2-40B4-BE49-F238E27FC236}">
                  <a16:creationId xmlns:a16="http://schemas.microsoft.com/office/drawing/2014/main" xmlns="" id="{879AD351-0E8C-4345-917B-77C738F9840F}"/>
                </a:ext>
              </a:extLst>
            </p:cNvPr>
            <p:cNvSpPr/>
            <p:nvPr/>
          </p:nvSpPr>
          <p:spPr>
            <a:xfrm flipH="1">
              <a:off x="8608476" y="1192268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" name="Полилиния 65">
              <a:extLst>
                <a:ext uri="{FF2B5EF4-FFF2-40B4-BE49-F238E27FC236}">
                  <a16:creationId xmlns:a16="http://schemas.microsoft.com/office/drawing/2014/main" xmlns="" id="{E80DA787-3353-6FE8-9614-154EF198B8C9}"/>
                </a:ext>
              </a:extLst>
            </p:cNvPr>
            <p:cNvSpPr/>
            <p:nvPr/>
          </p:nvSpPr>
          <p:spPr>
            <a:xfrm flipH="1">
              <a:off x="2546926" y="11302652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" name="Полилиния 66">
              <a:extLst>
                <a:ext uri="{FF2B5EF4-FFF2-40B4-BE49-F238E27FC236}">
                  <a16:creationId xmlns:a16="http://schemas.microsoft.com/office/drawing/2014/main" xmlns="" id="{8850DFE2-05FA-6913-EE93-E91FF6AD2ED1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208543 h 208543"/>
                <a:gd name="connsiteX1" fmla="*/ 208669 w 208669"/>
                <a:gd name="connsiteY1" fmla="*/ 0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208543"/>
                  </a:moveTo>
                  <a:lnTo>
                    <a:pt x="208669" y="0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" name="Полилиния 67">
              <a:extLst>
                <a:ext uri="{FF2B5EF4-FFF2-40B4-BE49-F238E27FC236}">
                  <a16:creationId xmlns:a16="http://schemas.microsoft.com/office/drawing/2014/main" xmlns="" id="{0F11C9F7-03E6-D04F-B1B8-8FC16A87E547}"/>
                </a:ext>
              </a:extLst>
            </p:cNvPr>
            <p:cNvSpPr/>
            <p:nvPr/>
          </p:nvSpPr>
          <p:spPr>
            <a:xfrm flipH="1">
              <a:off x="1782638" y="7610167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" name="Полилиния 68">
              <a:extLst>
                <a:ext uri="{FF2B5EF4-FFF2-40B4-BE49-F238E27FC236}">
                  <a16:creationId xmlns:a16="http://schemas.microsoft.com/office/drawing/2014/main" xmlns="" id="{64B25234-F3DB-A3A6-590F-C7482B778FD9}"/>
                </a:ext>
              </a:extLst>
            </p:cNvPr>
            <p:cNvSpPr/>
            <p:nvPr/>
          </p:nvSpPr>
          <p:spPr>
            <a:xfrm flipH="1">
              <a:off x="6100011" y="1728795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 69">
              <a:extLst>
                <a:ext uri="{FF2B5EF4-FFF2-40B4-BE49-F238E27FC236}">
                  <a16:creationId xmlns:a16="http://schemas.microsoft.com/office/drawing/2014/main" xmlns="" id="{88FFA594-883E-64B6-AAED-72EE08B307B2}"/>
                </a:ext>
              </a:extLst>
            </p:cNvPr>
            <p:cNvSpPr/>
            <p:nvPr/>
          </p:nvSpPr>
          <p:spPr>
            <a:xfrm flipH="1">
              <a:off x="5355853" y="12800810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71" name="Группа 70">
              <a:extLst>
                <a:ext uri="{FF2B5EF4-FFF2-40B4-BE49-F238E27FC236}">
                  <a16:creationId xmlns:a16="http://schemas.microsoft.com/office/drawing/2014/main" xmlns="" id="{56F9A0BD-32EF-A144-D6E4-F11748979745}"/>
                </a:ext>
              </a:extLst>
            </p:cNvPr>
            <p:cNvGrpSpPr/>
            <p:nvPr/>
          </p:nvGrpSpPr>
          <p:grpSpPr>
            <a:xfrm>
              <a:off x="-12430947" y="-5481807"/>
              <a:ext cx="35079028" cy="28574962"/>
              <a:chOff x="-12430947" y="-5481807"/>
              <a:chExt cx="35079028" cy="28574962"/>
            </a:xfrm>
          </p:grpSpPr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D8B81FE8-C464-C729-E27B-A089E1C59B9C}"/>
                  </a:ext>
                </a:extLst>
              </p:cNvPr>
              <p:cNvSpPr/>
              <p:nvPr/>
            </p:nvSpPr>
            <p:spPr>
              <a:xfrm flipH="1">
                <a:off x="-12430947" y="-5481807"/>
                <a:ext cx="21501746" cy="1752664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12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511D209-D660-E8E0-F0F7-B2BC43408DFB}"/>
                  </a:ext>
                </a:extLst>
              </p:cNvPr>
              <p:cNvSpPr/>
              <p:nvPr/>
            </p:nvSpPr>
            <p:spPr>
              <a:xfrm flipH="1">
                <a:off x="-4299157" y="9196181"/>
                <a:ext cx="26947238" cy="13896974"/>
              </a:xfrm>
              <a:custGeom>
                <a:avLst/>
                <a:gdLst>
                  <a:gd name="connsiteX0" fmla="*/ 17840416 w 20974038"/>
                  <a:gd name="connsiteY0" fmla="*/ 11112 h 10816532"/>
                  <a:gd name="connsiteX1" fmla="*/ 9727670 w 20974038"/>
                  <a:gd name="connsiteY1" fmla="*/ 1587553 h 10816532"/>
                  <a:gd name="connsiteX2" fmla="*/ 2672019 w 20974038"/>
                  <a:gd name="connsiteY2" fmla="*/ 1984488 h 10816532"/>
                  <a:gd name="connsiteX3" fmla="*/ 221147 w 20974038"/>
                  <a:gd name="connsiteY3" fmla="*/ 9776316 h 10816532"/>
                  <a:gd name="connsiteX4" fmla="*/ 7600038 w 20974038"/>
                  <a:gd name="connsiteY4" fmla="*/ 6229857 h 10816532"/>
                  <a:gd name="connsiteX5" fmla="*/ 16154563 w 20974038"/>
                  <a:gd name="connsiteY5" fmla="*/ 5832922 h 10816532"/>
                  <a:gd name="connsiteX6" fmla="*/ 20171220 w 20974038"/>
                  <a:gd name="connsiteY6" fmla="*/ 5204543 h 10816532"/>
                  <a:gd name="connsiteX7" fmla="*/ 17840416 w 20974038"/>
                  <a:gd name="connsiteY7" fmla="*/ 11112 h 10816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74038" h="10816532">
                    <a:moveTo>
                      <a:pt x="17840416" y="11112"/>
                    </a:moveTo>
                    <a:cubicBezTo>
                      <a:pt x="16116067" y="-251781"/>
                      <a:pt x="14964263" y="4263198"/>
                      <a:pt x="9727670" y="1587553"/>
                    </a:cubicBezTo>
                    <a:cubicBezTo>
                      <a:pt x="6510863" y="-56062"/>
                      <a:pt x="4066712" y="889253"/>
                      <a:pt x="2672019" y="1984488"/>
                    </a:cubicBezTo>
                    <a:cubicBezTo>
                      <a:pt x="669038" y="3558486"/>
                      <a:pt x="-517597" y="6602976"/>
                      <a:pt x="221147" y="9776316"/>
                    </a:cubicBezTo>
                    <a:cubicBezTo>
                      <a:pt x="959892" y="12949656"/>
                      <a:pt x="5558255" y="8016368"/>
                      <a:pt x="7600038" y="6229857"/>
                    </a:cubicBezTo>
                    <a:cubicBezTo>
                      <a:pt x="9641819" y="4443346"/>
                      <a:pt x="14216046" y="5570641"/>
                      <a:pt x="16154563" y="5832922"/>
                    </a:cubicBezTo>
                    <a:cubicBezTo>
                      <a:pt x="17023458" y="5950477"/>
                      <a:pt x="19280938" y="6356877"/>
                      <a:pt x="20171220" y="5204543"/>
                    </a:cubicBezTo>
                    <a:cubicBezTo>
                      <a:pt x="22355984" y="2375010"/>
                      <a:pt x="19575458" y="275532"/>
                      <a:pt x="17840416" y="11112"/>
                    </a:cubicBezTo>
                    <a:close/>
                  </a:path>
                </a:pathLst>
              </a:custGeom>
              <a:gradFill>
                <a:gsLst>
                  <a:gs pos="20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54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7F634D28-0D56-9208-FBA5-12D1DD31D130}"/>
                  </a:ext>
                </a:extLst>
              </p:cNvPr>
              <p:cNvSpPr/>
              <p:nvPr/>
            </p:nvSpPr>
            <p:spPr>
              <a:xfrm rot="21443053" flipH="1">
                <a:off x="-420359" y="-2568238"/>
                <a:ext cx="19783206" cy="8417034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7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14908041" y="4305162"/>
            <a:ext cx="9359423" cy="5867900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Переход к полноценной информации (и просмотру аниме)</a:t>
            </a:r>
            <a:endParaRPr lang="ru-RU" sz="80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451" y="3760795"/>
            <a:ext cx="14581590" cy="695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81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Группа 127">
            <a:extLst>
              <a:ext uri="{FF2B5EF4-FFF2-40B4-BE49-F238E27FC236}">
                <a16:creationId xmlns:a16="http://schemas.microsoft.com/office/drawing/2014/main" xmlns="" id="{D24BA315-41A2-1ECC-5B81-70F7A00B01E4}"/>
              </a:ext>
            </a:extLst>
          </p:cNvPr>
          <p:cNvGrpSpPr/>
          <p:nvPr/>
        </p:nvGrpSpPr>
        <p:grpSpPr>
          <a:xfrm>
            <a:off x="-903403" y="-6932675"/>
            <a:ext cx="33309198" cy="29674447"/>
            <a:chOff x="-2075711" y="-6932675"/>
            <a:chExt cx="33309198" cy="29674447"/>
          </a:xfrm>
        </p:grpSpPr>
        <p:sp>
          <p:nvSpPr>
            <p:cNvPr id="2" name="Прямоугольник 1">
              <a:extLst>
                <a:ext uri="{FF2B5EF4-FFF2-40B4-BE49-F238E27FC236}">
                  <a16:creationId xmlns:a16="http://schemas.microsoft.com/office/drawing/2014/main" xmlns="" id="{AB15A71F-85E8-D801-7A16-5FC272B6AE0F}"/>
                </a:ext>
              </a:extLst>
            </p:cNvPr>
            <p:cNvSpPr/>
            <p:nvPr/>
          </p:nvSpPr>
          <p:spPr>
            <a:xfrm>
              <a:off x="793" y="0"/>
              <a:ext cx="24382413" cy="13716000"/>
            </a:xfrm>
            <a:prstGeom prst="rect">
              <a:avLst/>
            </a:prstGeom>
            <a:gradFill>
              <a:gsLst>
                <a:gs pos="100000">
                  <a:srgbClr val="560A97"/>
                </a:gs>
                <a:gs pos="16000">
                  <a:srgbClr val="2D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4051F11E-5D6F-1FA3-2820-9857C453E032}"/>
                </a:ext>
              </a:extLst>
            </p:cNvPr>
            <p:cNvSpPr/>
            <p:nvPr/>
          </p:nvSpPr>
          <p:spPr>
            <a:xfrm rot="4567511">
              <a:off x="397461" y="-2632194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85D6969C-33C9-55A6-4CD0-790EC471A8B6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F4754008-E44E-ED72-9CD4-40D1C0ABFE2A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A72DC751-5831-B936-4EB4-43521D1894B4}"/>
                </a:ext>
              </a:extLst>
            </p:cNvPr>
            <p:cNvGrpSpPr/>
            <p:nvPr/>
          </p:nvGrpSpPr>
          <p:grpSpPr>
            <a:xfrm>
              <a:off x="21299488" y="-835815"/>
              <a:ext cx="3118633" cy="1844158"/>
              <a:chOff x="14952606" y="-6648046"/>
              <a:chExt cx="3118633" cy="1844158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9914A53F-07AA-CC0E-FB3E-1A2931507EE7}"/>
                  </a:ext>
                </a:extLst>
              </p:cNvPr>
              <p:cNvSpPr/>
              <p:nvPr/>
            </p:nvSpPr>
            <p:spPr>
              <a:xfrm>
                <a:off x="14952607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DA2B947B-CB7E-DD80-CEA6-DC4C160327F5}"/>
                  </a:ext>
                </a:extLst>
              </p:cNvPr>
              <p:cNvSpPr/>
              <p:nvPr/>
            </p:nvSpPr>
            <p:spPr>
              <a:xfrm>
                <a:off x="15377338" y="-6646085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89F69FC3-4161-8299-F78E-869533D40BBF}"/>
                  </a:ext>
                </a:extLst>
              </p:cNvPr>
              <p:cNvSpPr/>
              <p:nvPr/>
            </p:nvSpPr>
            <p:spPr>
              <a:xfrm>
                <a:off x="1580243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284615AF-0B5A-446F-12FA-BB2135B966DD}"/>
                  </a:ext>
                </a:extLst>
              </p:cNvPr>
              <p:cNvSpPr/>
              <p:nvPr/>
            </p:nvSpPr>
            <p:spPr>
              <a:xfrm>
                <a:off x="1622636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C53F1E48-211B-B2B0-BF0D-91A2500F60F0}"/>
                  </a:ext>
                </a:extLst>
              </p:cNvPr>
              <p:cNvSpPr/>
              <p:nvPr/>
            </p:nvSpPr>
            <p:spPr>
              <a:xfrm>
                <a:off x="16651073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598CB96B-34FD-C61A-3933-FD7B5F314909}"/>
                  </a:ext>
                </a:extLst>
              </p:cNvPr>
              <p:cNvSpPr/>
              <p:nvPr/>
            </p:nvSpPr>
            <p:spPr>
              <a:xfrm>
                <a:off x="17075789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E3E09097-157A-DC46-B251-DA7E8102EE85}"/>
                  </a:ext>
                </a:extLst>
              </p:cNvPr>
              <p:cNvSpPr/>
              <p:nvPr/>
            </p:nvSpPr>
            <p:spPr>
              <a:xfrm>
                <a:off x="17501289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9550AD15-D7D1-2A50-3425-3C5751B5DB1B}"/>
                  </a:ext>
                </a:extLst>
              </p:cNvPr>
              <p:cNvSpPr/>
              <p:nvPr/>
            </p:nvSpPr>
            <p:spPr>
              <a:xfrm>
                <a:off x="17926004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16D900A6-0AEC-B198-B94F-90397922DC0F}"/>
                  </a:ext>
                </a:extLst>
              </p:cNvPr>
              <p:cNvSpPr/>
              <p:nvPr/>
            </p:nvSpPr>
            <p:spPr>
              <a:xfrm>
                <a:off x="14952606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2C9BF63C-5DF4-D466-7E0A-6E0804810553}"/>
                  </a:ext>
                </a:extLst>
              </p:cNvPr>
              <p:cNvSpPr/>
              <p:nvPr/>
            </p:nvSpPr>
            <p:spPr>
              <a:xfrm>
                <a:off x="15377320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B1AD1E92-01E8-BC71-B76D-B277C8922BEE}"/>
                  </a:ext>
                </a:extLst>
              </p:cNvPr>
              <p:cNvSpPr/>
              <p:nvPr/>
            </p:nvSpPr>
            <p:spPr>
              <a:xfrm>
                <a:off x="1580243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34787D4B-423C-1258-52FC-D1203C754DF9}"/>
                  </a:ext>
                </a:extLst>
              </p:cNvPr>
              <p:cNvSpPr/>
              <p:nvPr/>
            </p:nvSpPr>
            <p:spPr>
              <a:xfrm>
                <a:off x="1622636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50418454-706B-AD54-4103-B200FAF98605}"/>
                  </a:ext>
                </a:extLst>
              </p:cNvPr>
              <p:cNvSpPr/>
              <p:nvPr/>
            </p:nvSpPr>
            <p:spPr>
              <a:xfrm>
                <a:off x="16651074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A9F8991F-2EF3-5460-50FB-5ADA9AD4B30F}"/>
                  </a:ext>
                </a:extLst>
              </p:cNvPr>
              <p:cNvSpPr/>
              <p:nvPr/>
            </p:nvSpPr>
            <p:spPr>
              <a:xfrm>
                <a:off x="17075790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9302661E-0C0C-B5A7-7DBD-0C758328C3D3}"/>
                  </a:ext>
                </a:extLst>
              </p:cNvPr>
              <p:cNvSpPr/>
              <p:nvPr/>
            </p:nvSpPr>
            <p:spPr>
              <a:xfrm>
                <a:off x="17501288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DD6FFA0E-A442-F179-9236-67ECD750C603}"/>
                  </a:ext>
                </a:extLst>
              </p:cNvPr>
              <p:cNvSpPr/>
              <p:nvPr/>
            </p:nvSpPr>
            <p:spPr>
              <a:xfrm>
                <a:off x="17926002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EE76F08C-FCDE-7163-9641-00BD57122137}"/>
                  </a:ext>
                </a:extLst>
              </p:cNvPr>
              <p:cNvSpPr/>
              <p:nvPr/>
            </p:nvSpPr>
            <p:spPr>
              <a:xfrm>
                <a:off x="14952606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F290AB48-D38F-2176-A5D4-24332B452652}"/>
                  </a:ext>
                </a:extLst>
              </p:cNvPr>
              <p:cNvSpPr/>
              <p:nvPr/>
            </p:nvSpPr>
            <p:spPr>
              <a:xfrm>
                <a:off x="15377320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AED77452-0BD1-A271-EECA-A737ECF19E4C}"/>
                  </a:ext>
                </a:extLst>
              </p:cNvPr>
              <p:cNvSpPr/>
              <p:nvPr/>
            </p:nvSpPr>
            <p:spPr>
              <a:xfrm>
                <a:off x="1580243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BDD6881A-4E14-1751-715E-66CC7B4526FC}"/>
                  </a:ext>
                </a:extLst>
              </p:cNvPr>
              <p:cNvSpPr/>
              <p:nvPr/>
            </p:nvSpPr>
            <p:spPr>
              <a:xfrm>
                <a:off x="1622636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96C6DE42-468F-9023-473B-255BD825C112}"/>
                  </a:ext>
                </a:extLst>
              </p:cNvPr>
              <p:cNvSpPr/>
              <p:nvPr/>
            </p:nvSpPr>
            <p:spPr>
              <a:xfrm>
                <a:off x="16651074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475A46AA-73C7-2A20-D160-49DD0AC3D9CD}"/>
                  </a:ext>
                </a:extLst>
              </p:cNvPr>
              <p:cNvSpPr/>
              <p:nvPr/>
            </p:nvSpPr>
            <p:spPr>
              <a:xfrm>
                <a:off x="17075790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25290733-945E-CA95-4836-9EC82969CE67}"/>
                  </a:ext>
                </a:extLst>
              </p:cNvPr>
              <p:cNvSpPr/>
              <p:nvPr/>
            </p:nvSpPr>
            <p:spPr>
              <a:xfrm>
                <a:off x="17501288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4E633E6F-EDEB-8873-3D1D-60A6A161A3D3}"/>
                  </a:ext>
                </a:extLst>
              </p:cNvPr>
              <p:cNvSpPr/>
              <p:nvPr/>
            </p:nvSpPr>
            <p:spPr>
              <a:xfrm>
                <a:off x="17926002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AF1A1C86-1400-766A-2661-E1ACE37CACE0}"/>
                  </a:ext>
                </a:extLst>
              </p:cNvPr>
              <p:cNvSpPr/>
              <p:nvPr/>
            </p:nvSpPr>
            <p:spPr>
              <a:xfrm>
                <a:off x="14952606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A4F23F7A-B98A-A769-30D8-242ED641E74D}"/>
                  </a:ext>
                </a:extLst>
              </p:cNvPr>
              <p:cNvSpPr/>
              <p:nvPr/>
            </p:nvSpPr>
            <p:spPr>
              <a:xfrm>
                <a:off x="15377320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35B75D06-DB3B-C1F1-1849-C63D44206C26}"/>
                  </a:ext>
                </a:extLst>
              </p:cNvPr>
              <p:cNvSpPr/>
              <p:nvPr/>
            </p:nvSpPr>
            <p:spPr>
              <a:xfrm>
                <a:off x="1580243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BBFB8567-2FAA-14CB-2BF1-8174CEEF5FEC}"/>
                  </a:ext>
                </a:extLst>
              </p:cNvPr>
              <p:cNvSpPr/>
              <p:nvPr/>
            </p:nvSpPr>
            <p:spPr>
              <a:xfrm>
                <a:off x="1622636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61FDDB2C-2D3F-3522-3E3E-C919DBC41B53}"/>
                  </a:ext>
                </a:extLst>
              </p:cNvPr>
              <p:cNvSpPr/>
              <p:nvPr/>
            </p:nvSpPr>
            <p:spPr>
              <a:xfrm>
                <a:off x="16651074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C8CCF2C0-F975-A98A-EEBE-9F928BB760CD}"/>
                  </a:ext>
                </a:extLst>
              </p:cNvPr>
              <p:cNvSpPr/>
              <p:nvPr/>
            </p:nvSpPr>
            <p:spPr>
              <a:xfrm>
                <a:off x="17075790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C84AF8EE-0680-3553-3DED-35B5A93A1B5F}"/>
                  </a:ext>
                </a:extLst>
              </p:cNvPr>
              <p:cNvSpPr/>
              <p:nvPr/>
            </p:nvSpPr>
            <p:spPr>
              <a:xfrm>
                <a:off x="17501288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10BFE563-2E7F-9FA5-91A5-367F83DA0666}"/>
                  </a:ext>
                </a:extLst>
              </p:cNvPr>
              <p:cNvSpPr/>
              <p:nvPr/>
            </p:nvSpPr>
            <p:spPr>
              <a:xfrm>
                <a:off x="17926002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E1A67EDB-18AE-1561-2224-9A09283A6A29}"/>
                  </a:ext>
                </a:extLst>
              </p:cNvPr>
              <p:cNvSpPr/>
              <p:nvPr/>
            </p:nvSpPr>
            <p:spPr>
              <a:xfrm>
                <a:off x="14952606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DBEB71F2-5AE8-B8BF-3B98-AADA601AB013}"/>
                  </a:ext>
                </a:extLst>
              </p:cNvPr>
              <p:cNvSpPr/>
              <p:nvPr/>
            </p:nvSpPr>
            <p:spPr>
              <a:xfrm>
                <a:off x="15377320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CF818FBB-767A-13BD-A864-1970948FA2B7}"/>
                  </a:ext>
                </a:extLst>
              </p:cNvPr>
              <p:cNvSpPr/>
              <p:nvPr/>
            </p:nvSpPr>
            <p:spPr>
              <a:xfrm>
                <a:off x="1580243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43B29B99-39BC-EB20-96A3-607B8B8B29BC}"/>
                  </a:ext>
                </a:extLst>
              </p:cNvPr>
              <p:cNvSpPr/>
              <p:nvPr/>
            </p:nvSpPr>
            <p:spPr>
              <a:xfrm>
                <a:off x="1622636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B2ED89A4-AC0B-0486-9EFD-FF9D31E21D9C}"/>
                  </a:ext>
                </a:extLst>
              </p:cNvPr>
              <p:cNvSpPr/>
              <p:nvPr/>
            </p:nvSpPr>
            <p:spPr>
              <a:xfrm>
                <a:off x="16651074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70F65CA3-0160-3229-2FC5-8537888D1DBD}"/>
                  </a:ext>
                </a:extLst>
              </p:cNvPr>
              <p:cNvSpPr/>
              <p:nvPr/>
            </p:nvSpPr>
            <p:spPr>
              <a:xfrm>
                <a:off x="17075790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B3D41471-FB94-5EFC-CBF6-CEAC1C217F30}"/>
                  </a:ext>
                </a:extLst>
              </p:cNvPr>
              <p:cNvSpPr/>
              <p:nvPr/>
            </p:nvSpPr>
            <p:spPr>
              <a:xfrm>
                <a:off x="17501288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12FF2CD1-9718-7B13-8839-B700B6F883FD}"/>
                  </a:ext>
                </a:extLst>
              </p:cNvPr>
              <p:cNvSpPr/>
              <p:nvPr/>
            </p:nvSpPr>
            <p:spPr>
              <a:xfrm>
                <a:off x="17926002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xmlns="" id="{B698A4FD-BCBC-A487-8E70-8C74293C28F1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0F4D74A7-B11E-0A97-CBAA-EBDFE5E88AF8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57FD0DBB-031E-4940-7D89-7CA75E68AD41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9D85B316-3596-E054-51CC-153DAC87BF63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FE750CBB-A60D-5E44-F32E-8D6E832AF1A9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53CF59BA-9A89-527C-B4C2-21B55790B098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9A340839-171F-1887-2CA8-D6B6330CBF71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3F3A6594-B180-2A24-439C-D5AF2C2E24D7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114EEDA5-936C-3B76-EBF2-51B834A19513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BA9E9F2A-AFC9-3212-D789-1E9ADE00CF2F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A2BEB7DF-22A6-6CE4-5078-FAAB46EA82DC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BB7810C8-DA3C-CBDE-1D4B-6CEC23351F72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29830FBF-4548-2BBF-7EDA-E561832784E8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14B658B1-575D-F2C1-A3EC-ACC5AC9FD9A4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B49EDA50-1EF1-8D34-F400-6B21F3B44160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A28277CE-257D-E220-1164-9F99F379AAC0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F7A9E93C-78D1-1DCE-2704-B88C07C20263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E8343810-F343-6F26-C014-C454CF7B98B5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F6223434-086A-E1D1-8603-95CC31417BEE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7909B52A-9322-63A1-AED9-DD5FC70A6553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02A0F49D-FCE6-ACC9-72BC-BA1DE6E8A818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29F30F8F-0D5A-50A8-A3AA-66123CCCEAF3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58F936CC-6623-6834-AD6A-6C2EECCB0445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0102FD1B-3D4E-B973-926E-C35F2B61E8F2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0F96BE36-88C0-5CA2-232C-37F53575E4DD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CAE5B709-739E-A173-7965-3943A256429E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F603FBE1-9894-BCCE-55DE-DD2DE295B100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E6224705-D7FE-3782-15E4-04DF395111AE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2015A678-9C2C-CEDD-2604-46ADC785C6AC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8A435471-7943-95EF-484F-715962C38A8D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229A424E-826D-2DB3-97E7-38A089226A7B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DCFE31C8-A380-9667-0BE7-8B04FFB0D67F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3E9479A3-DA34-8E00-85E1-0C2EA36C44B7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D37D182D-4B62-B6C4-7478-86750619A515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A22B381F-0BED-8273-9957-5D3D093DA372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BB4338C4-2A30-9F06-4579-94D1CE1FB516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C0DBDB35-2F65-D73C-8804-AD5E5D3038CF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F58B8CA3-6D97-AEDB-634F-7BFA8B90FED4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FBF7B1B2-7B4E-330F-0CC8-D947E8964376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78B5E23D-E886-E88B-B494-83602B71053C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182DE9AC-ED03-C493-6E10-98E7BEB0175C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xmlns="" id="{2B767668-137B-A70E-420A-A11DD498768C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xmlns="" id="{A2DC997B-1300-6F30-EBA0-713FA0D05203}"/>
                </a:ext>
              </a:extLst>
            </p:cNvPr>
            <p:cNvSpPr/>
            <p:nvPr/>
          </p:nvSpPr>
          <p:spPr>
            <a:xfrm>
              <a:off x="2104031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xmlns="" id="{C5D88153-1691-B2ED-0F87-C9797861D1AF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xmlns="" id="{0197BEC0-7273-A79D-4EAF-1D57B26B2518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xmlns="" id="{4D1DB1E3-EA3B-0020-5B30-1E170E4A5B94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xmlns="" id="{733DD9CC-A3FB-1C7E-7575-96FFC64714AB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 93">
              <a:extLst>
                <a:ext uri="{FF2B5EF4-FFF2-40B4-BE49-F238E27FC236}">
                  <a16:creationId xmlns:a16="http://schemas.microsoft.com/office/drawing/2014/main" xmlns="" id="{5E9B9E66-3F01-13D5-B3D8-23934A219858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95" name="Группа 94">
              <a:extLst>
                <a:ext uri="{FF2B5EF4-FFF2-40B4-BE49-F238E27FC236}">
                  <a16:creationId xmlns:a16="http://schemas.microsoft.com/office/drawing/2014/main" xmlns="" id="{A91F5882-B9C5-EC95-7051-1C0F4F3B71EE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31B0AC73-D709-5BAC-27CE-30A375D144E7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 96">
                <a:extLst>
                  <a:ext uri="{FF2B5EF4-FFF2-40B4-BE49-F238E27FC236}">
                    <a16:creationId xmlns:a16="http://schemas.microsoft.com/office/drawing/2014/main" xmlns="" id="{1763A75F-9CB9-D158-E43B-CAE6F62CAF23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98" name="Группа 97">
              <a:extLst>
                <a:ext uri="{FF2B5EF4-FFF2-40B4-BE49-F238E27FC236}">
                  <a16:creationId xmlns:a16="http://schemas.microsoft.com/office/drawing/2014/main" xmlns="" id="{0D900EF6-6034-B00E-68FF-8FDC2146282E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2E1EE201-8E73-ABF5-6F54-5AC5128F3979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 99">
                <a:extLst>
                  <a:ext uri="{FF2B5EF4-FFF2-40B4-BE49-F238E27FC236}">
                    <a16:creationId xmlns:a16="http://schemas.microsoft.com/office/drawing/2014/main" xmlns="" id="{3F74B4B2-8D08-5170-5AE3-A56FF540210E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01" name="Группа 100">
              <a:extLst>
                <a:ext uri="{FF2B5EF4-FFF2-40B4-BE49-F238E27FC236}">
                  <a16:creationId xmlns:a16="http://schemas.microsoft.com/office/drawing/2014/main" xmlns="" id="{2957BFFA-25E1-858E-0DE6-98157FCD453F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102" name="Полилиния 101">
                <a:extLst>
                  <a:ext uri="{FF2B5EF4-FFF2-40B4-BE49-F238E27FC236}">
                    <a16:creationId xmlns:a16="http://schemas.microsoft.com/office/drawing/2014/main" xmlns="" id="{1D262BA5-E900-F828-2C9E-4B1F1A25077E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 102">
                <a:extLst>
                  <a:ext uri="{FF2B5EF4-FFF2-40B4-BE49-F238E27FC236}">
                    <a16:creationId xmlns:a16="http://schemas.microsoft.com/office/drawing/2014/main" xmlns="" id="{C1F09C45-CF6B-BA66-3C8B-6908C60ECB97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4" name="Полилиния 103">
              <a:extLst>
                <a:ext uri="{FF2B5EF4-FFF2-40B4-BE49-F238E27FC236}">
                  <a16:creationId xmlns:a16="http://schemas.microsoft.com/office/drawing/2014/main" xmlns="" id="{885377A0-64E5-7D27-B848-AD2EF96E6E45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" name="Полилиния 104">
              <a:extLst>
                <a:ext uri="{FF2B5EF4-FFF2-40B4-BE49-F238E27FC236}">
                  <a16:creationId xmlns:a16="http://schemas.microsoft.com/office/drawing/2014/main" xmlns="" id="{A3312995-1C31-3040-547E-F82ED5054478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" name="Полилиния 105">
              <a:extLst>
                <a:ext uri="{FF2B5EF4-FFF2-40B4-BE49-F238E27FC236}">
                  <a16:creationId xmlns:a16="http://schemas.microsoft.com/office/drawing/2014/main" xmlns="" id="{B8123406-9E9F-15C8-B458-2D9C9E6783D2}"/>
                </a:ext>
              </a:extLst>
            </p:cNvPr>
            <p:cNvSpPr/>
            <p:nvPr/>
          </p:nvSpPr>
          <p:spPr>
            <a:xfrm>
              <a:off x="20580470" y="11210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07" name="Группа 106">
              <a:extLst>
                <a:ext uri="{FF2B5EF4-FFF2-40B4-BE49-F238E27FC236}">
                  <a16:creationId xmlns:a16="http://schemas.microsoft.com/office/drawing/2014/main" xmlns="" id="{06DCFF8A-E4EE-A6EE-B681-BA16A408B088}"/>
                </a:ext>
              </a:extLst>
            </p:cNvPr>
            <p:cNvGrpSpPr/>
            <p:nvPr/>
          </p:nvGrpSpPr>
          <p:grpSpPr>
            <a:xfrm>
              <a:off x="-2075711" y="-6932675"/>
              <a:ext cx="33309198" cy="29674447"/>
              <a:chOff x="-2075711" y="-6932675"/>
              <a:chExt cx="33309198" cy="29674447"/>
            </a:xfrm>
          </p:grpSpPr>
          <p:sp>
            <p:nvSpPr>
              <p:cNvPr id="108" name="Полилиния 107">
                <a:extLst>
                  <a:ext uri="{FF2B5EF4-FFF2-40B4-BE49-F238E27FC236}">
                    <a16:creationId xmlns:a16="http://schemas.microsoft.com/office/drawing/2014/main" xmlns="" id="{DFC21DED-5A05-998A-81C6-CE81B8E39133}"/>
                  </a:ext>
                </a:extLst>
              </p:cNvPr>
              <p:cNvSpPr/>
              <p:nvPr/>
            </p:nvSpPr>
            <p:spPr>
              <a:xfrm flipH="1">
                <a:off x="-2075711" y="-6932675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9" name="Полилиния 108">
                <a:extLst>
                  <a:ext uri="{FF2B5EF4-FFF2-40B4-BE49-F238E27FC236}">
                    <a16:creationId xmlns:a16="http://schemas.microsoft.com/office/drawing/2014/main" xmlns="" id="{2518B422-63CC-E84E-798C-0AF2EFAC9190}"/>
                  </a:ext>
                </a:extLst>
              </p:cNvPr>
              <p:cNvSpPr/>
              <p:nvPr/>
            </p:nvSpPr>
            <p:spPr>
              <a:xfrm flipH="1">
                <a:off x="-1540277" y="-346384"/>
                <a:ext cx="30087103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 109">
                <a:extLst>
                  <a:ext uri="{FF2B5EF4-FFF2-40B4-BE49-F238E27FC236}">
                    <a16:creationId xmlns:a16="http://schemas.microsoft.com/office/drawing/2014/main" xmlns="" id="{B0F9E092-3F11-9414-F5C7-DA9C50C11589}"/>
                  </a:ext>
                </a:extLst>
              </p:cNvPr>
              <p:cNvSpPr/>
              <p:nvPr/>
            </p:nvSpPr>
            <p:spPr>
              <a:xfrm rot="20594376">
                <a:off x="5165259" y="-2897239"/>
                <a:ext cx="26068228" cy="25639011"/>
              </a:xfrm>
              <a:custGeom>
                <a:avLst/>
                <a:gdLst>
                  <a:gd name="connsiteX0" fmla="*/ 9132611 w 12649933"/>
                  <a:gd name="connsiteY0" fmla="*/ 1319065 h 12441649"/>
                  <a:gd name="connsiteX1" fmla="*/ 5333180 w 12649933"/>
                  <a:gd name="connsiteY1" fmla="*/ 5116814 h 12441649"/>
                  <a:gd name="connsiteX2" fmla="*/ 78256 w 12649933"/>
                  <a:gd name="connsiteY2" fmla="*/ 8339923 h 12441649"/>
                  <a:gd name="connsiteX3" fmla="*/ 4905454 w 12649933"/>
                  <a:gd name="connsiteY3" fmla="*/ 12437511 h 12441649"/>
                  <a:gd name="connsiteX4" fmla="*/ 10076663 w 12649933"/>
                  <a:gd name="connsiteY4" fmla="*/ 6273726 h 12441649"/>
                  <a:gd name="connsiteX5" fmla="*/ 12168246 w 12649933"/>
                  <a:gd name="connsiteY5" fmla="*/ 2349569 h 12441649"/>
                  <a:gd name="connsiteX6" fmla="*/ 11585927 w 12649933"/>
                  <a:gd name="connsiteY6" fmla="*/ 672672 h 12441649"/>
                  <a:gd name="connsiteX7" fmla="*/ 9132611 w 12649933"/>
                  <a:gd name="connsiteY7" fmla="*/ 1319065 h 1244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49933" h="12441649">
                    <a:moveTo>
                      <a:pt x="9132611" y="1319065"/>
                    </a:moveTo>
                    <a:cubicBezTo>
                      <a:pt x="9152469" y="2638720"/>
                      <a:pt x="8868337" y="4867051"/>
                      <a:pt x="5333180" y="5116814"/>
                    </a:cubicBezTo>
                    <a:cubicBezTo>
                      <a:pt x="2443277" y="5321083"/>
                      <a:pt x="546311" y="6447156"/>
                      <a:pt x="78256" y="8339923"/>
                    </a:cubicBezTo>
                    <a:cubicBezTo>
                      <a:pt x="-328084" y="9976821"/>
                      <a:pt x="784921" y="12559033"/>
                      <a:pt x="4905454" y="12437511"/>
                    </a:cubicBezTo>
                    <a:cubicBezTo>
                      <a:pt x="9154608" y="12312324"/>
                      <a:pt x="10493697" y="7912455"/>
                      <a:pt x="10076663" y="6273726"/>
                    </a:cubicBezTo>
                    <a:cubicBezTo>
                      <a:pt x="9659631" y="4634996"/>
                      <a:pt x="10162514" y="2384377"/>
                      <a:pt x="12168246" y="2349569"/>
                    </a:cubicBezTo>
                    <a:cubicBezTo>
                      <a:pt x="13121159" y="2333081"/>
                      <a:pt x="12518981" y="1329141"/>
                      <a:pt x="11585927" y="672672"/>
                    </a:cubicBezTo>
                    <a:cubicBezTo>
                      <a:pt x="10554801" y="-53413"/>
                      <a:pt x="9103587" y="-609732"/>
                      <a:pt x="9132611" y="1319065"/>
                    </a:cubicBezTo>
                    <a:close/>
                  </a:path>
                </a:pathLst>
              </a:custGeom>
              <a:gradFill>
                <a:gsLst>
                  <a:gs pos="36000">
                    <a:srgbClr val="6621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1" name="Полилиния 110">
                <a:extLst>
                  <a:ext uri="{FF2B5EF4-FFF2-40B4-BE49-F238E27FC236}">
                    <a16:creationId xmlns:a16="http://schemas.microsoft.com/office/drawing/2014/main" xmlns="" id="{7549A404-A509-8ACA-346A-4C9A6C32C168}"/>
                  </a:ext>
                </a:extLst>
              </p:cNvPr>
              <p:cNvSpPr/>
              <p:nvPr/>
            </p:nvSpPr>
            <p:spPr>
              <a:xfrm rot="15348948" flipH="1">
                <a:off x="10770433" y="2775576"/>
                <a:ext cx="20396145" cy="16625442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  <p:sp>
          <p:nvSpPr>
            <p:cNvPr id="113" name="Snip Single Corner Rectangle 13">
              <a:extLst>
                <a:ext uri="{FF2B5EF4-FFF2-40B4-BE49-F238E27FC236}">
                  <a16:creationId xmlns:a16="http://schemas.microsoft.com/office/drawing/2014/main" xmlns="" id="{24E54F9C-6DBD-38BA-27CB-8150162CC836}"/>
                </a:ext>
              </a:extLst>
            </p:cNvPr>
            <p:cNvSpPr/>
            <p:nvPr/>
          </p:nvSpPr>
          <p:spPr>
            <a:xfrm rot="5400000">
              <a:off x="8374064" y="-3325812"/>
              <a:ext cx="7639047" cy="21301076"/>
            </a:xfrm>
            <a:prstGeom prst="snip1Rect">
              <a:avLst>
                <a:gd name="adj" fmla="val 6813"/>
              </a:avLst>
            </a:prstGeom>
            <a:solidFill>
              <a:srgbClr val="2D0066">
                <a:alpha val="70000"/>
              </a:srgbClr>
            </a:solidFill>
            <a:ln w="44450">
              <a:gradFill>
                <a:gsLst>
                  <a:gs pos="0">
                    <a:srgbClr val="F86FFF"/>
                  </a:gs>
                  <a:gs pos="100000">
                    <a:srgbClr val="FFFFFF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27" name="Группа 126">
            <a:extLst>
              <a:ext uri="{FF2B5EF4-FFF2-40B4-BE49-F238E27FC236}">
                <a16:creationId xmlns:a16="http://schemas.microsoft.com/office/drawing/2014/main" xmlns="" id="{B05BB46F-980B-45D8-2025-080543E86501}"/>
              </a:ext>
            </a:extLst>
          </p:cNvPr>
          <p:cNvGrpSpPr/>
          <p:nvPr/>
        </p:nvGrpSpPr>
        <p:grpSpPr>
          <a:xfrm>
            <a:off x="3082925" y="5111682"/>
            <a:ext cx="20384714" cy="4492931"/>
            <a:chOff x="3082925" y="5111682"/>
            <a:chExt cx="18220709" cy="4492931"/>
          </a:xfrm>
        </p:grpSpPr>
        <p:grpSp>
          <p:nvGrpSpPr>
            <p:cNvPr id="125" name="Группа 124">
              <a:extLst>
                <a:ext uri="{FF2B5EF4-FFF2-40B4-BE49-F238E27FC236}">
                  <a16:creationId xmlns:a16="http://schemas.microsoft.com/office/drawing/2014/main" xmlns="" id="{873AB8CE-B87A-294E-E00B-AF92E4096927}"/>
                </a:ext>
              </a:extLst>
            </p:cNvPr>
            <p:cNvGrpSpPr/>
            <p:nvPr/>
          </p:nvGrpSpPr>
          <p:grpSpPr>
            <a:xfrm>
              <a:off x="13503275" y="8031861"/>
              <a:ext cx="7796212" cy="1538883"/>
              <a:chOff x="13503275" y="8031861"/>
              <a:chExt cx="7796212" cy="1538883"/>
            </a:xfrm>
          </p:grpSpPr>
          <p:sp>
            <p:nvSpPr>
              <p:cNvPr id="114" name="Text 4">
                <a:extLst>
                  <a:ext uri="{FF2B5EF4-FFF2-40B4-BE49-F238E27FC236}">
                    <a16:creationId xmlns:a16="http://schemas.microsoft.com/office/drawing/2014/main" xmlns="" id="{2B6FD744-61FF-357A-7671-E35419E66F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947482" y="8219617"/>
                <a:ext cx="5352005" cy="1107996"/>
              </a:xfrm>
              <a:prstGeom prst="rect">
                <a:avLst/>
              </a:prstGeom>
            </p:spPr>
            <p:txBody>
              <a:bodyPr lIns="0" tIns="0" rIns="0" bIns="0" anchor="ctr">
                <a:spAutoFit/>
              </a:bodyPr>
              <a:lstStyle>
                <a:lvl1pPr indent="0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 smtClean="0"/>
                  <a:t>Приложение удобное и интуитивно понятное</a:t>
                </a:r>
                <a:endParaRPr lang="en-US" dirty="0"/>
              </a:p>
            </p:txBody>
          </p:sp>
          <p:sp>
            <p:nvSpPr>
              <p:cNvPr id="115" name="Number 4">
                <a:extLst>
                  <a:ext uri="{FF2B5EF4-FFF2-40B4-BE49-F238E27FC236}">
                    <a16:creationId xmlns:a16="http://schemas.microsoft.com/office/drawing/2014/main" xmlns="" id="{E051207B-CC75-2297-0010-26CFF168B53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503275" y="8031861"/>
                <a:ext cx="1976283" cy="1538883"/>
              </a:xfrm>
              <a:prstGeom prst="rect">
                <a:avLst/>
              </a:prstGeom>
            </p:spPr>
            <p:txBody>
              <a:bodyPr wrap="square" lIns="0" tIns="0" rIns="0" bIns="0" anchor="ctr" anchorCtr="1">
                <a:spAutoFit/>
              </a:bodyPr>
              <a:lstStyle>
                <a:lvl1pPr indent="0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0000" cap="all" spc="0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en-US" dirty="0"/>
                  <a:t>04</a:t>
                </a:r>
                <a:endParaRPr lang="ru-RU" dirty="0"/>
              </a:p>
            </p:txBody>
          </p:sp>
        </p:grpSp>
        <p:grpSp>
          <p:nvGrpSpPr>
            <p:cNvPr id="124" name="Группа 123">
              <a:extLst>
                <a:ext uri="{FF2B5EF4-FFF2-40B4-BE49-F238E27FC236}">
                  <a16:creationId xmlns:a16="http://schemas.microsoft.com/office/drawing/2014/main" xmlns="" id="{DDCB6DDF-4E7A-732F-1B6A-7D03EFC62314}"/>
                </a:ext>
              </a:extLst>
            </p:cNvPr>
            <p:cNvGrpSpPr/>
            <p:nvPr/>
          </p:nvGrpSpPr>
          <p:grpSpPr>
            <a:xfrm>
              <a:off x="13503275" y="5111682"/>
              <a:ext cx="7800359" cy="1538883"/>
              <a:chOff x="13503275" y="5111682"/>
              <a:chExt cx="7800359" cy="1538883"/>
            </a:xfrm>
          </p:grpSpPr>
          <p:sp>
            <p:nvSpPr>
              <p:cNvPr id="116" name="Text 2">
                <a:extLst>
                  <a:ext uri="{FF2B5EF4-FFF2-40B4-BE49-F238E27FC236}">
                    <a16:creationId xmlns:a16="http://schemas.microsoft.com/office/drawing/2014/main" xmlns="" id="{B713079F-79DA-73E1-2C9E-6F8E2252E8D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951629" y="5576436"/>
                <a:ext cx="5352005" cy="553998"/>
              </a:xfrm>
              <a:prstGeom prst="rect">
                <a:avLst/>
              </a:prstGeom>
            </p:spPr>
            <p:txBody>
              <a:bodyPr lIns="0" tIns="0" rIns="0" bIns="0" anchor="ctr">
                <a:spAutoFit/>
              </a:bodyPr>
              <a:lstStyle>
                <a:lvl1pPr indent="0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 smtClean="0"/>
                  <a:t>Интеграция с </a:t>
                </a:r>
                <a:r>
                  <a:rPr lang="en-US" smtClean="0"/>
                  <a:t>API</a:t>
                </a:r>
                <a:endParaRPr lang="ru-RU" dirty="0"/>
              </a:p>
            </p:txBody>
          </p:sp>
          <p:sp>
            <p:nvSpPr>
              <p:cNvPr id="117" name="Number  2">
                <a:extLst>
                  <a:ext uri="{FF2B5EF4-FFF2-40B4-BE49-F238E27FC236}">
                    <a16:creationId xmlns:a16="http://schemas.microsoft.com/office/drawing/2014/main" xmlns="" id="{E5F3F7D3-7314-E6FD-C48E-0681ED8CFE1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503275" y="5111682"/>
                <a:ext cx="1976283" cy="1538883"/>
              </a:xfrm>
              <a:prstGeom prst="rect">
                <a:avLst/>
              </a:prstGeom>
            </p:spPr>
            <p:txBody>
              <a:bodyPr wrap="square" lIns="0" tIns="0" rIns="0" bIns="0" anchor="ctr" anchorCtr="1">
                <a:spAutoFit/>
              </a:bodyPr>
              <a:lstStyle>
                <a:lvl1pPr indent="0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0000" cap="all" spc="0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en-US" dirty="0"/>
                  <a:t>02</a:t>
                </a:r>
                <a:endParaRPr lang="ru-RU" dirty="0"/>
              </a:p>
            </p:txBody>
          </p:sp>
        </p:grpSp>
        <p:grpSp>
          <p:nvGrpSpPr>
            <p:cNvPr id="123" name="Группа 122">
              <a:extLst>
                <a:ext uri="{FF2B5EF4-FFF2-40B4-BE49-F238E27FC236}">
                  <a16:creationId xmlns:a16="http://schemas.microsoft.com/office/drawing/2014/main" xmlns="" id="{CDF3F976-2586-5307-108D-372F2B204502}"/>
                </a:ext>
              </a:extLst>
            </p:cNvPr>
            <p:cNvGrpSpPr/>
            <p:nvPr/>
          </p:nvGrpSpPr>
          <p:grpSpPr>
            <a:xfrm>
              <a:off x="3082925" y="7942620"/>
              <a:ext cx="7826824" cy="1661993"/>
              <a:chOff x="3082925" y="7942620"/>
              <a:chExt cx="7826824" cy="1661993"/>
            </a:xfrm>
          </p:grpSpPr>
          <p:sp>
            <p:nvSpPr>
              <p:cNvPr id="118" name="Text 3">
                <a:extLst>
                  <a:ext uri="{FF2B5EF4-FFF2-40B4-BE49-F238E27FC236}">
                    <a16:creationId xmlns:a16="http://schemas.microsoft.com/office/drawing/2014/main" xmlns="" id="{1BC260CD-913B-5382-46A3-B1BCB9C2D35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557744" y="7942620"/>
                <a:ext cx="5352005" cy="1661993"/>
              </a:xfrm>
              <a:prstGeom prst="rect">
                <a:avLst/>
              </a:prstGeom>
            </p:spPr>
            <p:txBody>
              <a:bodyPr lIns="0" tIns="0" rIns="0" bIns="0" anchor="ctr">
                <a:spAutoFit/>
              </a:bodyPr>
              <a:lstStyle>
                <a:lvl1pPr indent="0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 smtClean="0"/>
                  <a:t>Код написан по требованиям из семестровой работы</a:t>
                </a:r>
                <a:endParaRPr lang="ru-RU" dirty="0"/>
              </a:p>
            </p:txBody>
          </p:sp>
          <p:sp>
            <p:nvSpPr>
              <p:cNvPr id="119" name="Number  3">
                <a:extLst>
                  <a:ext uri="{FF2B5EF4-FFF2-40B4-BE49-F238E27FC236}">
                    <a16:creationId xmlns:a16="http://schemas.microsoft.com/office/drawing/2014/main" xmlns="" id="{1D1A6E7F-ED68-4AC2-9BC0-40AC400D485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2925" y="8031861"/>
                <a:ext cx="1976283" cy="1538883"/>
              </a:xfrm>
              <a:prstGeom prst="rect">
                <a:avLst/>
              </a:prstGeom>
            </p:spPr>
            <p:txBody>
              <a:bodyPr wrap="square" lIns="0" tIns="0" rIns="0" bIns="0" anchor="ctr" anchorCtr="1">
                <a:spAutoFit/>
              </a:bodyPr>
              <a:lstStyle>
                <a:lvl1pPr indent="0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0000" cap="all" spc="0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en-US" dirty="0"/>
                  <a:t>03</a:t>
                </a:r>
                <a:endParaRPr lang="ru-RU" dirty="0"/>
              </a:p>
            </p:txBody>
          </p:sp>
        </p:grpSp>
        <p:grpSp>
          <p:nvGrpSpPr>
            <p:cNvPr id="122" name="Группа 121">
              <a:extLst>
                <a:ext uri="{FF2B5EF4-FFF2-40B4-BE49-F238E27FC236}">
                  <a16:creationId xmlns:a16="http://schemas.microsoft.com/office/drawing/2014/main" xmlns="" id="{44F56F4B-1817-95A2-7D72-4F2BB9117471}"/>
                </a:ext>
              </a:extLst>
            </p:cNvPr>
            <p:cNvGrpSpPr/>
            <p:nvPr/>
          </p:nvGrpSpPr>
          <p:grpSpPr>
            <a:xfrm>
              <a:off x="3082925" y="5111682"/>
              <a:ext cx="9315674" cy="1538883"/>
              <a:chOff x="3082925" y="5111682"/>
              <a:chExt cx="9315674" cy="1538883"/>
            </a:xfrm>
          </p:grpSpPr>
          <p:sp>
            <p:nvSpPr>
              <p:cNvPr id="120" name="Text 1">
                <a:extLst>
                  <a:ext uri="{FF2B5EF4-FFF2-40B4-BE49-F238E27FC236}">
                    <a16:creationId xmlns:a16="http://schemas.microsoft.com/office/drawing/2014/main" xmlns="" id="{022DA5A2-C7C4-3141-ADF7-B7701B59732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561891" y="5299437"/>
                <a:ext cx="6836708" cy="1107996"/>
              </a:xfrm>
              <a:prstGeom prst="rect">
                <a:avLst/>
              </a:prstGeom>
            </p:spPr>
            <p:txBody>
              <a:bodyPr wrap="square" lIns="0" tIns="0" rIns="0" bIns="0" anchor="ctr">
                <a:spAutoFit/>
              </a:bodyPr>
              <a:lstStyle>
                <a:lvl1pPr indent="0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 smtClean="0"/>
                  <a:t>Проект полностью написан без использования фреймворков</a:t>
                </a:r>
                <a:endParaRPr lang="en-US" dirty="0"/>
              </a:p>
            </p:txBody>
          </p:sp>
          <p:sp>
            <p:nvSpPr>
              <p:cNvPr id="121" name="Number 1">
                <a:extLst>
                  <a:ext uri="{FF2B5EF4-FFF2-40B4-BE49-F238E27FC236}">
                    <a16:creationId xmlns:a16="http://schemas.microsoft.com/office/drawing/2014/main" xmlns="" id="{1C25E3FD-BF7F-657A-E643-49C1B8B992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82925" y="5111682"/>
                <a:ext cx="1976283" cy="1538883"/>
              </a:xfrm>
              <a:prstGeom prst="rect">
                <a:avLst/>
              </a:prstGeom>
            </p:spPr>
            <p:txBody>
              <a:bodyPr wrap="square" lIns="0" tIns="0" rIns="0" bIns="0" anchor="ctr" anchorCtr="1">
                <a:spAutoFit/>
              </a:bodyPr>
              <a:lstStyle>
                <a:lvl1pPr indent="0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0000" cap="all" spc="0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en-US" dirty="0"/>
                  <a:t>01</a:t>
                </a:r>
                <a:endParaRPr lang="ru-RU" dirty="0"/>
              </a:p>
            </p:txBody>
          </p:sp>
        </p:grpSp>
      </p:grpSp>
      <p:sp>
        <p:nvSpPr>
          <p:cNvPr id="129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11730814" y="1949356"/>
            <a:ext cx="3292051" cy="1419158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итоги</a:t>
            </a:r>
            <a:endParaRPr lang="ru-RU" sz="8000" dirty="0"/>
          </a:p>
        </p:txBody>
      </p:sp>
    </p:spTree>
    <p:extLst>
      <p:ext uri="{BB962C8B-B14F-4D97-AF65-F5344CB8AC3E}">
        <p14:creationId xmlns:p14="http://schemas.microsoft.com/office/powerpoint/2010/main" val="84523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Группа 113">
            <a:extLst>
              <a:ext uri="{FF2B5EF4-FFF2-40B4-BE49-F238E27FC236}">
                <a16:creationId xmlns:a16="http://schemas.microsoft.com/office/drawing/2014/main" xmlns="" id="{DD3BCF92-E83A-3E1E-70EE-1E0D8AB710DE}"/>
              </a:ext>
            </a:extLst>
          </p:cNvPr>
          <p:cNvGrpSpPr/>
          <p:nvPr/>
        </p:nvGrpSpPr>
        <p:grpSpPr>
          <a:xfrm>
            <a:off x="-903404" y="-6932675"/>
            <a:ext cx="33309198" cy="29674447"/>
            <a:chOff x="-2075711" y="-6932675"/>
            <a:chExt cx="33309198" cy="29674447"/>
          </a:xfrm>
        </p:grpSpPr>
        <p:sp>
          <p:nvSpPr>
            <p:cNvPr id="2" name="Прямоугольник 1">
              <a:extLst>
                <a:ext uri="{FF2B5EF4-FFF2-40B4-BE49-F238E27FC236}">
                  <a16:creationId xmlns:a16="http://schemas.microsoft.com/office/drawing/2014/main" xmlns="" id="{4CCFD0C2-1282-1BBE-84F2-3FCD58DBE3C2}"/>
                </a:ext>
              </a:extLst>
            </p:cNvPr>
            <p:cNvSpPr/>
            <p:nvPr/>
          </p:nvSpPr>
          <p:spPr>
            <a:xfrm>
              <a:off x="793" y="0"/>
              <a:ext cx="24382413" cy="13716000"/>
            </a:xfrm>
            <a:prstGeom prst="rect">
              <a:avLst/>
            </a:prstGeom>
            <a:gradFill>
              <a:gsLst>
                <a:gs pos="100000">
                  <a:srgbClr val="560A97"/>
                </a:gs>
                <a:gs pos="16000">
                  <a:srgbClr val="2D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5FD877A1-AB7D-0999-15C5-EC3646DDC15D}"/>
                </a:ext>
              </a:extLst>
            </p:cNvPr>
            <p:cNvSpPr/>
            <p:nvPr/>
          </p:nvSpPr>
          <p:spPr>
            <a:xfrm rot="4567511">
              <a:off x="397461" y="-2632194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97C87D98-B079-0D8D-00C4-24085EABFA10}"/>
                </a:ext>
              </a:extLst>
            </p:cNvPr>
            <p:cNvSpPr/>
            <p:nvPr/>
          </p:nvSpPr>
          <p:spPr>
            <a:xfrm rot="4567511">
              <a:off x="21158413" y="11561290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A475A6E7-7209-EF87-6C9C-E2F333002EA8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94329E7D-FFEE-62C1-51F9-84DD4109042A}"/>
                </a:ext>
              </a:extLst>
            </p:cNvPr>
            <p:cNvGrpSpPr/>
            <p:nvPr/>
          </p:nvGrpSpPr>
          <p:grpSpPr>
            <a:xfrm>
              <a:off x="21299488" y="-835815"/>
              <a:ext cx="3118633" cy="1844158"/>
              <a:chOff x="14952606" y="-6648046"/>
              <a:chExt cx="3118633" cy="1844158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51A2EFD4-38DB-5BAA-AC02-C0DC627F3FDF}"/>
                  </a:ext>
                </a:extLst>
              </p:cNvPr>
              <p:cNvSpPr/>
              <p:nvPr/>
            </p:nvSpPr>
            <p:spPr>
              <a:xfrm>
                <a:off x="14952607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30B34B7E-2BA3-4B2E-C7BF-6210C3D77CA9}"/>
                  </a:ext>
                </a:extLst>
              </p:cNvPr>
              <p:cNvSpPr/>
              <p:nvPr/>
            </p:nvSpPr>
            <p:spPr>
              <a:xfrm>
                <a:off x="15377338" y="-6646085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35A587C9-1234-4DDB-3E41-DF24FA4052CB}"/>
                  </a:ext>
                </a:extLst>
              </p:cNvPr>
              <p:cNvSpPr/>
              <p:nvPr/>
            </p:nvSpPr>
            <p:spPr>
              <a:xfrm>
                <a:off x="1580243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6E642B0E-8597-93E9-8B0B-978F25C65FC2}"/>
                  </a:ext>
                </a:extLst>
              </p:cNvPr>
              <p:cNvSpPr/>
              <p:nvPr/>
            </p:nvSpPr>
            <p:spPr>
              <a:xfrm>
                <a:off x="1622636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210E9C04-FA2E-B507-3C64-6A2DD41B0432}"/>
                  </a:ext>
                </a:extLst>
              </p:cNvPr>
              <p:cNvSpPr/>
              <p:nvPr/>
            </p:nvSpPr>
            <p:spPr>
              <a:xfrm>
                <a:off x="16651073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3840F655-F4ED-10CC-105B-0DD9647AC3A7}"/>
                  </a:ext>
                </a:extLst>
              </p:cNvPr>
              <p:cNvSpPr/>
              <p:nvPr/>
            </p:nvSpPr>
            <p:spPr>
              <a:xfrm>
                <a:off x="17075789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C4237261-9DB8-1DEE-5E7C-9753F2EE14C9}"/>
                  </a:ext>
                </a:extLst>
              </p:cNvPr>
              <p:cNvSpPr/>
              <p:nvPr/>
            </p:nvSpPr>
            <p:spPr>
              <a:xfrm>
                <a:off x="17501289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4E234C86-BDDF-0BC6-CE08-8102B75532C2}"/>
                  </a:ext>
                </a:extLst>
              </p:cNvPr>
              <p:cNvSpPr/>
              <p:nvPr/>
            </p:nvSpPr>
            <p:spPr>
              <a:xfrm>
                <a:off x="17926004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0ABC8ADA-EBBF-6132-BEB0-F1648FB0CED0}"/>
                  </a:ext>
                </a:extLst>
              </p:cNvPr>
              <p:cNvSpPr/>
              <p:nvPr/>
            </p:nvSpPr>
            <p:spPr>
              <a:xfrm>
                <a:off x="14952606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BDB0E13B-47DE-98B9-6B21-5F19F842ADE3}"/>
                  </a:ext>
                </a:extLst>
              </p:cNvPr>
              <p:cNvSpPr/>
              <p:nvPr/>
            </p:nvSpPr>
            <p:spPr>
              <a:xfrm>
                <a:off x="15377320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BBDAF834-FA0C-B697-DCFD-45E22C7F3B94}"/>
                  </a:ext>
                </a:extLst>
              </p:cNvPr>
              <p:cNvSpPr/>
              <p:nvPr/>
            </p:nvSpPr>
            <p:spPr>
              <a:xfrm>
                <a:off x="1580243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42790CE7-7A28-0551-B95F-5308DE929E31}"/>
                  </a:ext>
                </a:extLst>
              </p:cNvPr>
              <p:cNvSpPr/>
              <p:nvPr/>
            </p:nvSpPr>
            <p:spPr>
              <a:xfrm>
                <a:off x="1622636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B69333C5-BF0F-E030-91AA-978C18894811}"/>
                  </a:ext>
                </a:extLst>
              </p:cNvPr>
              <p:cNvSpPr/>
              <p:nvPr/>
            </p:nvSpPr>
            <p:spPr>
              <a:xfrm>
                <a:off x="16651074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C43E5180-0E46-79C1-A946-83F301B9E09E}"/>
                  </a:ext>
                </a:extLst>
              </p:cNvPr>
              <p:cNvSpPr/>
              <p:nvPr/>
            </p:nvSpPr>
            <p:spPr>
              <a:xfrm>
                <a:off x="17075790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23A17FB7-16D4-8956-C0B5-99320FF3E022}"/>
                  </a:ext>
                </a:extLst>
              </p:cNvPr>
              <p:cNvSpPr/>
              <p:nvPr/>
            </p:nvSpPr>
            <p:spPr>
              <a:xfrm>
                <a:off x="17501288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53438FDE-CB89-1BE9-2608-9052B08C8821}"/>
                  </a:ext>
                </a:extLst>
              </p:cNvPr>
              <p:cNvSpPr/>
              <p:nvPr/>
            </p:nvSpPr>
            <p:spPr>
              <a:xfrm>
                <a:off x="17926002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BEE76490-4560-FC5F-44E6-A18C879E8231}"/>
                  </a:ext>
                </a:extLst>
              </p:cNvPr>
              <p:cNvSpPr/>
              <p:nvPr/>
            </p:nvSpPr>
            <p:spPr>
              <a:xfrm>
                <a:off x="14952606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0E4526F7-3594-3875-CA3D-5867084B4DCB}"/>
                  </a:ext>
                </a:extLst>
              </p:cNvPr>
              <p:cNvSpPr/>
              <p:nvPr/>
            </p:nvSpPr>
            <p:spPr>
              <a:xfrm>
                <a:off x="15377320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39ADA0C3-A288-225B-CA4B-BD6D2F4360E1}"/>
                  </a:ext>
                </a:extLst>
              </p:cNvPr>
              <p:cNvSpPr/>
              <p:nvPr/>
            </p:nvSpPr>
            <p:spPr>
              <a:xfrm>
                <a:off x="1580243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3FA2BEB4-6615-588C-05BB-2EDA90197033}"/>
                  </a:ext>
                </a:extLst>
              </p:cNvPr>
              <p:cNvSpPr/>
              <p:nvPr/>
            </p:nvSpPr>
            <p:spPr>
              <a:xfrm>
                <a:off x="1622636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64CAB4F7-44C6-B56E-9B49-EB7CEFBC2DD7}"/>
                  </a:ext>
                </a:extLst>
              </p:cNvPr>
              <p:cNvSpPr/>
              <p:nvPr/>
            </p:nvSpPr>
            <p:spPr>
              <a:xfrm>
                <a:off x="16651074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EF0FF087-154A-646F-2174-4BB97F5CAD17}"/>
                  </a:ext>
                </a:extLst>
              </p:cNvPr>
              <p:cNvSpPr/>
              <p:nvPr/>
            </p:nvSpPr>
            <p:spPr>
              <a:xfrm>
                <a:off x="17075790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D829C6AB-7E67-2A05-6060-CE276A589A5A}"/>
                  </a:ext>
                </a:extLst>
              </p:cNvPr>
              <p:cNvSpPr/>
              <p:nvPr/>
            </p:nvSpPr>
            <p:spPr>
              <a:xfrm>
                <a:off x="17501288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2588B945-C6E1-A34A-4CE0-10C11013AFA4}"/>
                  </a:ext>
                </a:extLst>
              </p:cNvPr>
              <p:cNvSpPr/>
              <p:nvPr/>
            </p:nvSpPr>
            <p:spPr>
              <a:xfrm>
                <a:off x="17926002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9C9C5C48-F9C9-F418-B9F8-7BD2789308A6}"/>
                  </a:ext>
                </a:extLst>
              </p:cNvPr>
              <p:cNvSpPr/>
              <p:nvPr/>
            </p:nvSpPr>
            <p:spPr>
              <a:xfrm>
                <a:off x="14952606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AD82D6D5-2795-0B56-8479-A138CD607B30}"/>
                  </a:ext>
                </a:extLst>
              </p:cNvPr>
              <p:cNvSpPr/>
              <p:nvPr/>
            </p:nvSpPr>
            <p:spPr>
              <a:xfrm>
                <a:off x="15377320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7FD96F7A-147D-CAC5-1FB6-CCBCC035AF6B}"/>
                  </a:ext>
                </a:extLst>
              </p:cNvPr>
              <p:cNvSpPr/>
              <p:nvPr/>
            </p:nvSpPr>
            <p:spPr>
              <a:xfrm>
                <a:off x="1580243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79F727ED-1DAC-5D58-4CDD-23F34565F376}"/>
                  </a:ext>
                </a:extLst>
              </p:cNvPr>
              <p:cNvSpPr/>
              <p:nvPr/>
            </p:nvSpPr>
            <p:spPr>
              <a:xfrm>
                <a:off x="1622636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5BB5F0CD-F3A9-C81C-C6C8-EAAD548E2B28}"/>
                  </a:ext>
                </a:extLst>
              </p:cNvPr>
              <p:cNvSpPr/>
              <p:nvPr/>
            </p:nvSpPr>
            <p:spPr>
              <a:xfrm>
                <a:off x="16651074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13832C9D-EEE5-9CDD-DDEC-27EF9F130DC0}"/>
                  </a:ext>
                </a:extLst>
              </p:cNvPr>
              <p:cNvSpPr/>
              <p:nvPr/>
            </p:nvSpPr>
            <p:spPr>
              <a:xfrm>
                <a:off x="17075790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43D3CDA0-8D05-8166-4A40-1FD33795C901}"/>
                  </a:ext>
                </a:extLst>
              </p:cNvPr>
              <p:cNvSpPr/>
              <p:nvPr/>
            </p:nvSpPr>
            <p:spPr>
              <a:xfrm>
                <a:off x="17501288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9F6F89BF-D0F6-0A1A-DAE6-ED9A934EEF30}"/>
                  </a:ext>
                </a:extLst>
              </p:cNvPr>
              <p:cNvSpPr/>
              <p:nvPr/>
            </p:nvSpPr>
            <p:spPr>
              <a:xfrm>
                <a:off x="17926002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0CA0A97A-EAB6-EB88-00EB-A806C7A5E2D0}"/>
                  </a:ext>
                </a:extLst>
              </p:cNvPr>
              <p:cNvSpPr/>
              <p:nvPr/>
            </p:nvSpPr>
            <p:spPr>
              <a:xfrm>
                <a:off x="14952606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FB9B3532-411F-F60F-9E6C-E2FF3CE04A86}"/>
                  </a:ext>
                </a:extLst>
              </p:cNvPr>
              <p:cNvSpPr/>
              <p:nvPr/>
            </p:nvSpPr>
            <p:spPr>
              <a:xfrm>
                <a:off x="15377320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73B63BA6-DB67-B484-4EFD-76C6A8413D6C}"/>
                  </a:ext>
                </a:extLst>
              </p:cNvPr>
              <p:cNvSpPr/>
              <p:nvPr/>
            </p:nvSpPr>
            <p:spPr>
              <a:xfrm>
                <a:off x="1580243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337C73EF-DE7F-E318-D60D-179B4F927A03}"/>
                  </a:ext>
                </a:extLst>
              </p:cNvPr>
              <p:cNvSpPr/>
              <p:nvPr/>
            </p:nvSpPr>
            <p:spPr>
              <a:xfrm>
                <a:off x="1622636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1850C57A-5B48-1D5C-A5A5-D528627170C8}"/>
                  </a:ext>
                </a:extLst>
              </p:cNvPr>
              <p:cNvSpPr/>
              <p:nvPr/>
            </p:nvSpPr>
            <p:spPr>
              <a:xfrm>
                <a:off x="16651074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960C731B-D192-1918-BEE8-1412F72A35A1}"/>
                  </a:ext>
                </a:extLst>
              </p:cNvPr>
              <p:cNvSpPr/>
              <p:nvPr/>
            </p:nvSpPr>
            <p:spPr>
              <a:xfrm>
                <a:off x="17075790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295A69BD-5F4A-F139-A634-58640A832B1D}"/>
                  </a:ext>
                </a:extLst>
              </p:cNvPr>
              <p:cNvSpPr/>
              <p:nvPr/>
            </p:nvSpPr>
            <p:spPr>
              <a:xfrm>
                <a:off x="17501288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603FB01B-3A6C-7784-CF33-A828FF999E4A}"/>
                  </a:ext>
                </a:extLst>
              </p:cNvPr>
              <p:cNvSpPr/>
              <p:nvPr/>
            </p:nvSpPr>
            <p:spPr>
              <a:xfrm>
                <a:off x="17926002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xmlns="" id="{8540EED8-72BB-8C1C-0029-7FB3213D6B58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6DF91B0C-4B4E-B446-39E1-B4BD84D4D105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A5645DEB-1775-3168-AAAD-974784D1BADC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B1250FBB-E6E7-6B58-10D0-85EAB1A051B4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3E241176-9BB5-D13C-1798-DF7C948BCBCC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53E1ED20-EFF4-4365-35B5-5DD700505C95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0260052E-A1DA-B891-72A9-B6A03E4C4BF3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CBE5A764-AB37-0F27-C3B3-A4453BDE5D84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DCF4D573-B39E-3552-0AA9-EE12B5FA3BB0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873690AB-CB04-9930-BF5C-8ADE5B38E76C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22DA92DE-799B-5BB5-AB66-08F1C59F2D44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1E6A7EF8-0A4F-F758-218E-FC07FFD43FDC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EA9E4512-EAE8-6D99-1763-D3FA610122B3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996D46D4-B232-40AE-8401-87FAEF9C08D9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ACF90D95-DC25-FE04-5A1C-327617B1F352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5AD8508C-A652-1D71-B340-1A24B2441BC1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17990BC3-9CAC-2D25-ACA5-CB74D05891A1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155291DE-3D52-EA77-BDFA-EE40B2994C5D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58A2D24C-F78E-6390-B07A-9E9183AF69C7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8E6E1B90-DBF4-01E8-48E0-82D90398F887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8CD9E25B-0F79-4AC6-32B3-673974510716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5DBDA7C7-6286-C7F5-74FB-59F1C9CCAE17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1D4D0C37-BD61-7A9E-ACBE-B4C028F5382E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4446C2DF-7D8D-E940-5767-2117AC790E8C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74C4F4CB-566B-7AFE-38A5-CAAC3D25E847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B5CAB1BF-57DA-B3B4-9FC0-E1EDBD800F67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6486A134-8D96-8D83-E9AE-EB6746F0E1AF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134F9217-48B3-EBEC-EC79-C2D037E89F40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D61F8EA8-82D3-52C8-FD3A-3A76A19EBEE8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53973CE9-0F02-3D29-95A8-B56E92619DA6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3B192695-BC28-5526-FC51-E8A734EDBC4C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E8D20357-DC46-5AF0-621C-875E86F8CDD7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302DEDAF-38B9-FBBE-642C-3F1F4EDC48EE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A032A50B-F9BB-CD70-F01F-D2FA13E70C58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43EC3F71-486A-4E16-F4D1-5B46AD79B60B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3FEA21D9-60EC-06D5-00B5-1EA6131A6EFE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03C234FB-3A5B-AAA5-AC9D-CDAAA11B0118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59CEE39C-81E6-F8C4-128D-A2D47CB7ACA2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3E604650-5C2B-826E-9888-C53E62A1A61E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CAF54E09-C94B-3CCD-8B3D-7B7EFF88E3CE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E8C298A0-4036-F802-8158-DA4B2B26E709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xmlns="" id="{C7204565-95E8-51E3-5A94-76627F9C1F42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xmlns="" id="{F1FE44E0-CABF-57F9-43CA-C0C282B110F4}"/>
                </a:ext>
              </a:extLst>
            </p:cNvPr>
            <p:cNvSpPr/>
            <p:nvPr/>
          </p:nvSpPr>
          <p:spPr>
            <a:xfrm>
              <a:off x="1418234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xmlns="" id="{70FBCED9-8EEB-D802-0DA2-C64CE14CAE9F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xmlns="" id="{7E391B15-01D0-EF41-5F9C-DEE57DFAE5DB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xmlns="" id="{A2DDE388-79AA-C382-4B66-CF1AEC53F838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xmlns="" id="{B253717A-634C-0E5B-232F-53E12AECEFF2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94" name="Группа 93">
              <a:extLst>
                <a:ext uri="{FF2B5EF4-FFF2-40B4-BE49-F238E27FC236}">
                  <a16:creationId xmlns:a16="http://schemas.microsoft.com/office/drawing/2014/main" xmlns="" id="{FBE8ED12-EEF8-579A-ED20-EA359BBA038B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95" name="Полилиния 94">
                <a:extLst>
                  <a:ext uri="{FF2B5EF4-FFF2-40B4-BE49-F238E27FC236}">
                    <a16:creationId xmlns:a16="http://schemas.microsoft.com/office/drawing/2014/main" xmlns="" id="{F97EA833-3E7D-E2FA-0EC2-774F87C7E4E7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3A78DE09-FEC6-0669-2C5E-BD4CD7B75EE4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97" name="Группа 96">
              <a:extLst>
                <a:ext uri="{FF2B5EF4-FFF2-40B4-BE49-F238E27FC236}">
                  <a16:creationId xmlns:a16="http://schemas.microsoft.com/office/drawing/2014/main" xmlns="" id="{6AD83E1D-A6D9-3CC1-3AD4-1B6AE82D5315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98" name="Полилиния 97">
                <a:extLst>
                  <a:ext uri="{FF2B5EF4-FFF2-40B4-BE49-F238E27FC236}">
                    <a16:creationId xmlns:a16="http://schemas.microsoft.com/office/drawing/2014/main" xmlns="" id="{5DAEFB3D-54DF-C7B3-EBAF-DD4DB972889A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4CBEF14C-C06F-F894-3705-A9190CAC237F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00" name="Группа 99">
              <a:extLst>
                <a:ext uri="{FF2B5EF4-FFF2-40B4-BE49-F238E27FC236}">
                  <a16:creationId xmlns:a16="http://schemas.microsoft.com/office/drawing/2014/main" xmlns="" id="{D6A2A08D-C997-7AFF-BBFC-2F39007BBB12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101" name="Полилиния 100">
                <a:extLst>
                  <a:ext uri="{FF2B5EF4-FFF2-40B4-BE49-F238E27FC236}">
                    <a16:creationId xmlns:a16="http://schemas.microsoft.com/office/drawing/2014/main" xmlns="" id="{5D982A42-CD75-6A33-4164-7AC5093C712B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2" name="Полилиния 101">
                <a:extLst>
                  <a:ext uri="{FF2B5EF4-FFF2-40B4-BE49-F238E27FC236}">
                    <a16:creationId xmlns:a16="http://schemas.microsoft.com/office/drawing/2014/main" xmlns="" id="{958CF4D8-AF67-B4D0-68BC-C6641F822600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3" name="Полилиния 102">
              <a:extLst>
                <a:ext uri="{FF2B5EF4-FFF2-40B4-BE49-F238E27FC236}">
                  <a16:creationId xmlns:a16="http://schemas.microsoft.com/office/drawing/2014/main" xmlns="" id="{934D1CCD-20D0-6696-D8FF-A1453D97D04F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" name="Полилиния 103">
              <a:extLst>
                <a:ext uri="{FF2B5EF4-FFF2-40B4-BE49-F238E27FC236}">
                  <a16:creationId xmlns:a16="http://schemas.microsoft.com/office/drawing/2014/main" xmlns="" id="{0BDF89D3-56EB-BDC0-6B66-B0822B3442E4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" name="Полилиния 104">
              <a:extLst>
                <a:ext uri="{FF2B5EF4-FFF2-40B4-BE49-F238E27FC236}">
                  <a16:creationId xmlns:a16="http://schemas.microsoft.com/office/drawing/2014/main" xmlns="" id="{26C8BD8B-8033-D70E-19EF-43708270B641}"/>
                </a:ext>
              </a:extLst>
            </p:cNvPr>
            <p:cNvSpPr/>
            <p:nvPr/>
          </p:nvSpPr>
          <p:spPr>
            <a:xfrm>
              <a:off x="20580470" y="11718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06" name="Группа 105">
              <a:extLst>
                <a:ext uri="{FF2B5EF4-FFF2-40B4-BE49-F238E27FC236}">
                  <a16:creationId xmlns:a16="http://schemas.microsoft.com/office/drawing/2014/main" xmlns="" id="{AD420F67-A084-DFCE-500B-6CDC9C2D472D}"/>
                </a:ext>
              </a:extLst>
            </p:cNvPr>
            <p:cNvGrpSpPr/>
            <p:nvPr/>
          </p:nvGrpSpPr>
          <p:grpSpPr>
            <a:xfrm>
              <a:off x="-2075711" y="-6932675"/>
              <a:ext cx="33309198" cy="29674447"/>
              <a:chOff x="-2075711" y="-6932675"/>
              <a:chExt cx="33309198" cy="29674447"/>
            </a:xfrm>
          </p:grpSpPr>
          <p:sp>
            <p:nvSpPr>
              <p:cNvPr id="107" name="Полилиния 106">
                <a:extLst>
                  <a:ext uri="{FF2B5EF4-FFF2-40B4-BE49-F238E27FC236}">
                    <a16:creationId xmlns:a16="http://schemas.microsoft.com/office/drawing/2014/main" xmlns="" id="{CF619608-5FD3-8909-AF64-D3AC6184ABDF}"/>
                  </a:ext>
                </a:extLst>
              </p:cNvPr>
              <p:cNvSpPr/>
              <p:nvPr/>
            </p:nvSpPr>
            <p:spPr>
              <a:xfrm flipH="1">
                <a:off x="-2075711" y="-6932675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8" name="Полилиния 107">
                <a:extLst>
                  <a:ext uri="{FF2B5EF4-FFF2-40B4-BE49-F238E27FC236}">
                    <a16:creationId xmlns:a16="http://schemas.microsoft.com/office/drawing/2014/main" xmlns="" id="{DB3C011E-4EF4-38DA-87D1-B362185BE6D6}"/>
                  </a:ext>
                </a:extLst>
              </p:cNvPr>
              <p:cNvSpPr/>
              <p:nvPr/>
            </p:nvSpPr>
            <p:spPr>
              <a:xfrm flipH="1">
                <a:off x="-1540277" y="-346384"/>
                <a:ext cx="30087103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9" name="Полилиния 108">
                <a:extLst>
                  <a:ext uri="{FF2B5EF4-FFF2-40B4-BE49-F238E27FC236}">
                    <a16:creationId xmlns:a16="http://schemas.microsoft.com/office/drawing/2014/main" xmlns="" id="{F0A191F0-EA59-2B7F-AF09-A05CB83A37EB}"/>
                  </a:ext>
                </a:extLst>
              </p:cNvPr>
              <p:cNvSpPr/>
              <p:nvPr/>
            </p:nvSpPr>
            <p:spPr>
              <a:xfrm rot="20594376">
                <a:off x="5165259" y="-2897239"/>
                <a:ext cx="26068228" cy="25639011"/>
              </a:xfrm>
              <a:custGeom>
                <a:avLst/>
                <a:gdLst>
                  <a:gd name="connsiteX0" fmla="*/ 9132611 w 12649933"/>
                  <a:gd name="connsiteY0" fmla="*/ 1319065 h 12441649"/>
                  <a:gd name="connsiteX1" fmla="*/ 5333180 w 12649933"/>
                  <a:gd name="connsiteY1" fmla="*/ 5116814 h 12441649"/>
                  <a:gd name="connsiteX2" fmla="*/ 78256 w 12649933"/>
                  <a:gd name="connsiteY2" fmla="*/ 8339923 h 12441649"/>
                  <a:gd name="connsiteX3" fmla="*/ 4905454 w 12649933"/>
                  <a:gd name="connsiteY3" fmla="*/ 12437511 h 12441649"/>
                  <a:gd name="connsiteX4" fmla="*/ 10076663 w 12649933"/>
                  <a:gd name="connsiteY4" fmla="*/ 6273726 h 12441649"/>
                  <a:gd name="connsiteX5" fmla="*/ 12168246 w 12649933"/>
                  <a:gd name="connsiteY5" fmla="*/ 2349569 h 12441649"/>
                  <a:gd name="connsiteX6" fmla="*/ 11585927 w 12649933"/>
                  <a:gd name="connsiteY6" fmla="*/ 672672 h 12441649"/>
                  <a:gd name="connsiteX7" fmla="*/ 9132611 w 12649933"/>
                  <a:gd name="connsiteY7" fmla="*/ 1319065 h 1244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49933" h="12441649">
                    <a:moveTo>
                      <a:pt x="9132611" y="1319065"/>
                    </a:moveTo>
                    <a:cubicBezTo>
                      <a:pt x="9152469" y="2638720"/>
                      <a:pt x="8868337" y="4867051"/>
                      <a:pt x="5333180" y="5116814"/>
                    </a:cubicBezTo>
                    <a:cubicBezTo>
                      <a:pt x="2443277" y="5321083"/>
                      <a:pt x="546311" y="6447156"/>
                      <a:pt x="78256" y="8339923"/>
                    </a:cubicBezTo>
                    <a:cubicBezTo>
                      <a:pt x="-328084" y="9976821"/>
                      <a:pt x="784921" y="12559033"/>
                      <a:pt x="4905454" y="12437511"/>
                    </a:cubicBezTo>
                    <a:cubicBezTo>
                      <a:pt x="9154608" y="12312324"/>
                      <a:pt x="10493697" y="7912455"/>
                      <a:pt x="10076663" y="6273726"/>
                    </a:cubicBezTo>
                    <a:cubicBezTo>
                      <a:pt x="9659631" y="4634996"/>
                      <a:pt x="10162514" y="2384377"/>
                      <a:pt x="12168246" y="2349569"/>
                    </a:cubicBezTo>
                    <a:cubicBezTo>
                      <a:pt x="13121159" y="2333081"/>
                      <a:pt x="12518981" y="1329141"/>
                      <a:pt x="11585927" y="672672"/>
                    </a:cubicBezTo>
                    <a:cubicBezTo>
                      <a:pt x="10554801" y="-53413"/>
                      <a:pt x="9103587" y="-609732"/>
                      <a:pt x="9132611" y="1319065"/>
                    </a:cubicBezTo>
                    <a:close/>
                  </a:path>
                </a:pathLst>
              </a:custGeom>
              <a:gradFill>
                <a:gsLst>
                  <a:gs pos="36000">
                    <a:srgbClr val="6621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10" name="Полилиния 109">
                <a:extLst>
                  <a:ext uri="{FF2B5EF4-FFF2-40B4-BE49-F238E27FC236}">
                    <a16:creationId xmlns:a16="http://schemas.microsoft.com/office/drawing/2014/main" xmlns="" id="{24E0EFC0-2F5A-5BB9-8CBE-AE35F3D85A3D}"/>
                  </a:ext>
                </a:extLst>
              </p:cNvPr>
              <p:cNvSpPr/>
              <p:nvPr/>
            </p:nvSpPr>
            <p:spPr>
              <a:xfrm rot="15348948" flipH="1">
                <a:off x="10770433" y="2775576"/>
                <a:ext cx="20396145" cy="16625442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</p:grpSp>
      <p:sp>
        <p:nvSpPr>
          <p:cNvPr id="115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7201350" y="1871655"/>
            <a:ext cx="10420376" cy="3617237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7000" dirty="0" smtClean="0"/>
              <a:t>Проек</a:t>
            </a:r>
            <a:r>
              <a:rPr lang="ru-RU" sz="7000" dirty="0" smtClean="0"/>
              <a:t>т на </a:t>
            </a:r>
            <a:r>
              <a:rPr lang="en-US" sz="7000" dirty="0" smtClean="0"/>
              <a:t>GitHub (</a:t>
            </a:r>
            <a:r>
              <a:rPr lang="ru-RU" sz="7000" dirty="0" smtClean="0"/>
              <a:t>нажмите на картинку</a:t>
            </a:r>
            <a:r>
              <a:rPr lang="en-US" sz="7000" dirty="0" smtClean="0"/>
              <a:t>)</a:t>
            </a:r>
            <a:endParaRPr lang="ru-RU" sz="7000" dirty="0"/>
          </a:p>
        </p:txBody>
      </p:sp>
      <p:pic>
        <p:nvPicPr>
          <p:cNvPr id="116" name="Рисунок 115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749" y="4961612"/>
            <a:ext cx="14668500" cy="834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76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Группа 113">
            <a:extLst>
              <a:ext uri="{FF2B5EF4-FFF2-40B4-BE49-F238E27FC236}">
                <a16:creationId xmlns:a16="http://schemas.microsoft.com/office/drawing/2014/main" xmlns="" id="{DD3BCF92-E83A-3E1E-70EE-1E0D8AB710DE}"/>
              </a:ext>
            </a:extLst>
          </p:cNvPr>
          <p:cNvGrpSpPr/>
          <p:nvPr/>
        </p:nvGrpSpPr>
        <p:grpSpPr>
          <a:xfrm>
            <a:off x="-903404" y="-6932675"/>
            <a:ext cx="33309198" cy="29674447"/>
            <a:chOff x="-2075711" y="-6932675"/>
            <a:chExt cx="33309198" cy="29674447"/>
          </a:xfrm>
        </p:grpSpPr>
        <p:sp>
          <p:nvSpPr>
            <p:cNvPr id="2" name="Прямоугольник 1">
              <a:extLst>
                <a:ext uri="{FF2B5EF4-FFF2-40B4-BE49-F238E27FC236}">
                  <a16:creationId xmlns:a16="http://schemas.microsoft.com/office/drawing/2014/main" xmlns="" id="{4CCFD0C2-1282-1BBE-84F2-3FCD58DBE3C2}"/>
                </a:ext>
              </a:extLst>
            </p:cNvPr>
            <p:cNvSpPr/>
            <p:nvPr/>
          </p:nvSpPr>
          <p:spPr>
            <a:xfrm>
              <a:off x="793" y="0"/>
              <a:ext cx="24382413" cy="13716000"/>
            </a:xfrm>
            <a:prstGeom prst="rect">
              <a:avLst/>
            </a:prstGeom>
            <a:gradFill>
              <a:gsLst>
                <a:gs pos="100000">
                  <a:srgbClr val="560A97"/>
                </a:gs>
                <a:gs pos="16000">
                  <a:srgbClr val="2D0066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5FD877A1-AB7D-0999-15C5-EC3646DDC15D}"/>
                </a:ext>
              </a:extLst>
            </p:cNvPr>
            <p:cNvSpPr/>
            <p:nvPr/>
          </p:nvSpPr>
          <p:spPr>
            <a:xfrm rot="4567511">
              <a:off x="397461" y="-2632194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97C87D98-B079-0D8D-00C4-24085EABFA10}"/>
                </a:ext>
              </a:extLst>
            </p:cNvPr>
            <p:cNvSpPr/>
            <p:nvPr/>
          </p:nvSpPr>
          <p:spPr>
            <a:xfrm rot="4567511">
              <a:off x="21158413" y="11561290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A475A6E7-7209-EF87-6C9C-E2F333002EA8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94329E7D-FFEE-62C1-51F9-84DD4109042A}"/>
                </a:ext>
              </a:extLst>
            </p:cNvPr>
            <p:cNvGrpSpPr/>
            <p:nvPr/>
          </p:nvGrpSpPr>
          <p:grpSpPr>
            <a:xfrm>
              <a:off x="21299488" y="-835815"/>
              <a:ext cx="3118633" cy="1844158"/>
              <a:chOff x="14952606" y="-6648046"/>
              <a:chExt cx="3118633" cy="1844158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51A2EFD4-38DB-5BAA-AC02-C0DC627F3FDF}"/>
                  </a:ext>
                </a:extLst>
              </p:cNvPr>
              <p:cNvSpPr/>
              <p:nvPr/>
            </p:nvSpPr>
            <p:spPr>
              <a:xfrm>
                <a:off x="14952607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30B34B7E-2BA3-4B2E-C7BF-6210C3D77CA9}"/>
                  </a:ext>
                </a:extLst>
              </p:cNvPr>
              <p:cNvSpPr/>
              <p:nvPr/>
            </p:nvSpPr>
            <p:spPr>
              <a:xfrm>
                <a:off x="15377338" y="-6646085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35A587C9-1234-4DDB-3E41-DF24FA4052CB}"/>
                  </a:ext>
                </a:extLst>
              </p:cNvPr>
              <p:cNvSpPr/>
              <p:nvPr/>
            </p:nvSpPr>
            <p:spPr>
              <a:xfrm>
                <a:off x="1580243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6E642B0E-8597-93E9-8B0B-978F25C65FC2}"/>
                  </a:ext>
                </a:extLst>
              </p:cNvPr>
              <p:cNvSpPr/>
              <p:nvPr/>
            </p:nvSpPr>
            <p:spPr>
              <a:xfrm>
                <a:off x="1622636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210E9C04-FA2E-B507-3C64-6A2DD41B0432}"/>
                  </a:ext>
                </a:extLst>
              </p:cNvPr>
              <p:cNvSpPr/>
              <p:nvPr/>
            </p:nvSpPr>
            <p:spPr>
              <a:xfrm>
                <a:off x="16651073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3840F655-F4ED-10CC-105B-0DD9647AC3A7}"/>
                  </a:ext>
                </a:extLst>
              </p:cNvPr>
              <p:cNvSpPr/>
              <p:nvPr/>
            </p:nvSpPr>
            <p:spPr>
              <a:xfrm>
                <a:off x="17075789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C4237261-9DB8-1DEE-5E7C-9753F2EE14C9}"/>
                  </a:ext>
                </a:extLst>
              </p:cNvPr>
              <p:cNvSpPr/>
              <p:nvPr/>
            </p:nvSpPr>
            <p:spPr>
              <a:xfrm>
                <a:off x="17501289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4E234C86-BDDF-0BC6-CE08-8102B75532C2}"/>
                  </a:ext>
                </a:extLst>
              </p:cNvPr>
              <p:cNvSpPr/>
              <p:nvPr/>
            </p:nvSpPr>
            <p:spPr>
              <a:xfrm>
                <a:off x="17926004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0ABC8ADA-EBBF-6132-BEB0-F1648FB0CED0}"/>
                  </a:ext>
                </a:extLst>
              </p:cNvPr>
              <p:cNvSpPr/>
              <p:nvPr/>
            </p:nvSpPr>
            <p:spPr>
              <a:xfrm>
                <a:off x="14952606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BDB0E13B-47DE-98B9-6B21-5F19F842ADE3}"/>
                  </a:ext>
                </a:extLst>
              </p:cNvPr>
              <p:cNvSpPr/>
              <p:nvPr/>
            </p:nvSpPr>
            <p:spPr>
              <a:xfrm>
                <a:off x="15377320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BBDAF834-FA0C-B697-DCFD-45E22C7F3B94}"/>
                  </a:ext>
                </a:extLst>
              </p:cNvPr>
              <p:cNvSpPr/>
              <p:nvPr/>
            </p:nvSpPr>
            <p:spPr>
              <a:xfrm>
                <a:off x="1580243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42790CE7-7A28-0551-B95F-5308DE929E31}"/>
                  </a:ext>
                </a:extLst>
              </p:cNvPr>
              <p:cNvSpPr/>
              <p:nvPr/>
            </p:nvSpPr>
            <p:spPr>
              <a:xfrm>
                <a:off x="1622636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B69333C5-BF0F-E030-91AA-978C18894811}"/>
                  </a:ext>
                </a:extLst>
              </p:cNvPr>
              <p:cNvSpPr/>
              <p:nvPr/>
            </p:nvSpPr>
            <p:spPr>
              <a:xfrm>
                <a:off x="16651074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C43E5180-0E46-79C1-A946-83F301B9E09E}"/>
                  </a:ext>
                </a:extLst>
              </p:cNvPr>
              <p:cNvSpPr/>
              <p:nvPr/>
            </p:nvSpPr>
            <p:spPr>
              <a:xfrm>
                <a:off x="17075790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23A17FB7-16D4-8956-C0B5-99320FF3E022}"/>
                  </a:ext>
                </a:extLst>
              </p:cNvPr>
              <p:cNvSpPr/>
              <p:nvPr/>
            </p:nvSpPr>
            <p:spPr>
              <a:xfrm>
                <a:off x="17501288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53438FDE-CB89-1BE9-2608-9052B08C8821}"/>
                  </a:ext>
                </a:extLst>
              </p:cNvPr>
              <p:cNvSpPr/>
              <p:nvPr/>
            </p:nvSpPr>
            <p:spPr>
              <a:xfrm>
                <a:off x="17926002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BEE76490-4560-FC5F-44E6-A18C879E8231}"/>
                  </a:ext>
                </a:extLst>
              </p:cNvPr>
              <p:cNvSpPr/>
              <p:nvPr/>
            </p:nvSpPr>
            <p:spPr>
              <a:xfrm>
                <a:off x="14952606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0E4526F7-3594-3875-CA3D-5867084B4DCB}"/>
                  </a:ext>
                </a:extLst>
              </p:cNvPr>
              <p:cNvSpPr/>
              <p:nvPr/>
            </p:nvSpPr>
            <p:spPr>
              <a:xfrm>
                <a:off x="15377320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39ADA0C3-A288-225B-CA4B-BD6D2F4360E1}"/>
                  </a:ext>
                </a:extLst>
              </p:cNvPr>
              <p:cNvSpPr/>
              <p:nvPr/>
            </p:nvSpPr>
            <p:spPr>
              <a:xfrm>
                <a:off x="1580243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3FA2BEB4-6615-588C-05BB-2EDA90197033}"/>
                  </a:ext>
                </a:extLst>
              </p:cNvPr>
              <p:cNvSpPr/>
              <p:nvPr/>
            </p:nvSpPr>
            <p:spPr>
              <a:xfrm>
                <a:off x="1622636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64CAB4F7-44C6-B56E-9B49-EB7CEFBC2DD7}"/>
                  </a:ext>
                </a:extLst>
              </p:cNvPr>
              <p:cNvSpPr/>
              <p:nvPr/>
            </p:nvSpPr>
            <p:spPr>
              <a:xfrm>
                <a:off x="16651074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EF0FF087-154A-646F-2174-4BB97F5CAD17}"/>
                  </a:ext>
                </a:extLst>
              </p:cNvPr>
              <p:cNvSpPr/>
              <p:nvPr/>
            </p:nvSpPr>
            <p:spPr>
              <a:xfrm>
                <a:off x="17075790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D829C6AB-7E67-2A05-6060-CE276A589A5A}"/>
                  </a:ext>
                </a:extLst>
              </p:cNvPr>
              <p:cNvSpPr/>
              <p:nvPr/>
            </p:nvSpPr>
            <p:spPr>
              <a:xfrm>
                <a:off x="17501288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2588B945-C6E1-A34A-4CE0-10C11013AFA4}"/>
                  </a:ext>
                </a:extLst>
              </p:cNvPr>
              <p:cNvSpPr/>
              <p:nvPr/>
            </p:nvSpPr>
            <p:spPr>
              <a:xfrm>
                <a:off x="17926002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9C9C5C48-F9C9-F418-B9F8-7BD2789308A6}"/>
                  </a:ext>
                </a:extLst>
              </p:cNvPr>
              <p:cNvSpPr/>
              <p:nvPr/>
            </p:nvSpPr>
            <p:spPr>
              <a:xfrm>
                <a:off x="14952606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AD82D6D5-2795-0B56-8479-A138CD607B30}"/>
                  </a:ext>
                </a:extLst>
              </p:cNvPr>
              <p:cNvSpPr/>
              <p:nvPr/>
            </p:nvSpPr>
            <p:spPr>
              <a:xfrm>
                <a:off x="15377320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7FD96F7A-147D-CAC5-1FB6-CCBCC035AF6B}"/>
                  </a:ext>
                </a:extLst>
              </p:cNvPr>
              <p:cNvSpPr/>
              <p:nvPr/>
            </p:nvSpPr>
            <p:spPr>
              <a:xfrm>
                <a:off x="1580243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79F727ED-1DAC-5D58-4CDD-23F34565F376}"/>
                  </a:ext>
                </a:extLst>
              </p:cNvPr>
              <p:cNvSpPr/>
              <p:nvPr/>
            </p:nvSpPr>
            <p:spPr>
              <a:xfrm>
                <a:off x="1622636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5BB5F0CD-F3A9-C81C-C6C8-EAAD548E2B28}"/>
                  </a:ext>
                </a:extLst>
              </p:cNvPr>
              <p:cNvSpPr/>
              <p:nvPr/>
            </p:nvSpPr>
            <p:spPr>
              <a:xfrm>
                <a:off x="16651074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13832C9D-EEE5-9CDD-DDEC-27EF9F130DC0}"/>
                  </a:ext>
                </a:extLst>
              </p:cNvPr>
              <p:cNvSpPr/>
              <p:nvPr/>
            </p:nvSpPr>
            <p:spPr>
              <a:xfrm>
                <a:off x="17075790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43D3CDA0-8D05-8166-4A40-1FD33795C901}"/>
                  </a:ext>
                </a:extLst>
              </p:cNvPr>
              <p:cNvSpPr/>
              <p:nvPr/>
            </p:nvSpPr>
            <p:spPr>
              <a:xfrm>
                <a:off x="17501288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9F6F89BF-D0F6-0A1A-DAE6-ED9A934EEF30}"/>
                  </a:ext>
                </a:extLst>
              </p:cNvPr>
              <p:cNvSpPr/>
              <p:nvPr/>
            </p:nvSpPr>
            <p:spPr>
              <a:xfrm>
                <a:off x="17926002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0CA0A97A-EAB6-EB88-00EB-A806C7A5E2D0}"/>
                  </a:ext>
                </a:extLst>
              </p:cNvPr>
              <p:cNvSpPr/>
              <p:nvPr/>
            </p:nvSpPr>
            <p:spPr>
              <a:xfrm>
                <a:off x="14952606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FB9B3532-411F-F60F-9E6C-E2FF3CE04A86}"/>
                  </a:ext>
                </a:extLst>
              </p:cNvPr>
              <p:cNvSpPr/>
              <p:nvPr/>
            </p:nvSpPr>
            <p:spPr>
              <a:xfrm>
                <a:off x="15377320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73B63BA6-DB67-B484-4EFD-76C6A8413D6C}"/>
                  </a:ext>
                </a:extLst>
              </p:cNvPr>
              <p:cNvSpPr/>
              <p:nvPr/>
            </p:nvSpPr>
            <p:spPr>
              <a:xfrm>
                <a:off x="1580243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337C73EF-DE7F-E318-D60D-179B4F927A03}"/>
                  </a:ext>
                </a:extLst>
              </p:cNvPr>
              <p:cNvSpPr/>
              <p:nvPr/>
            </p:nvSpPr>
            <p:spPr>
              <a:xfrm>
                <a:off x="1622636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1850C57A-5B48-1D5C-A5A5-D528627170C8}"/>
                  </a:ext>
                </a:extLst>
              </p:cNvPr>
              <p:cNvSpPr/>
              <p:nvPr/>
            </p:nvSpPr>
            <p:spPr>
              <a:xfrm>
                <a:off x="16651074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960C731B-D192-1918-BEE8-1412F72A35A1}"/>
                  </a:ext>
                </a:extLst>
              </p:cNvPr>
              <p:cNvSpPr/>
              <p:nvPr/>
            </p:nvSpPr>
            <p:spPr>
              <a:xfrm>
                <a:off x="17075790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295A69BD-5F4A-F139-A634-58640A832B1D}"/>
                  </a:ext>
                </a:extLst>
              </p:cNvPr>
              <p:cNvSpPr/>
              <p:nvPr/>
            </p:nvSpPr>
            <p:spPr>
              <a:xfrm>
                <a:off x="17501288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603FB01B-3A6C-7784-CF33-A828FF999E4A}"/>
                  </a:ext>
                </a:extLst>
              </p:cNvPr>
              <p:cNvSpPr/>
              <p:nvPr/>
            </p:nvSpPr>
            <p:spPr>
              <a:xfrm>
                <a:off x="17926002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xmlns="" id="{8540EED8-72BB-8C1C-0029-7FB3213D6B58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6DF91B0C-4B4E-B446-39E1-B4BD84D4D105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A5645DEB-1775-3168-AAAD-974784D1BADC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B1250FBB-E6E7-6B58-10D0-85EAB1A051B4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3E241176-9BB5-D13C-1798-DF7C948BCBCC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53E1ED20-EFF4-4365-35B5-5DD700505C95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0260052E-A1DA-B891-72A9-B6A03E4C4BF3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CBE5A764-AB37-0F27-C3B3-A4453BDE5D84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DCF4D573-B39E-3552-0AA9-EE12B5FA3BB0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873690AB-CB04-9930-BF5C-8ADE5B38E76C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22DA92DE-799B-5BB5-AB66-08F1C59F2D44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1E6A7EF8-0A4F-F758-218E-FC07FFD43FDC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EA9E4512-EAE8-6D99-1763-D3FA610122B3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996D46D4-B232-40AE-8401-87FAEF9C08D9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ACF90D95-DC25-FE04-5A1C-327617B1F352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5AD8508C-A652-1D71-B340-1A24B2441BC1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17990BC3-9CAC-2D25-ACA5-CB74D05891A1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155291DE-3D52-EA77-BDFA-EE40B2994C5D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58A2D24C-F78E-6390-B07A-9E9183AF69C7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8E6E1B90-DBF4-01E8-48E0-82D90398F887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8CD9E25B-0F79-4AC6-32B3-673974510716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5DBDA7C7-6286-C7F5-74FB-59F1C9CCAE17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1D4D0C37-BD61-7A9E-ACBE-B4C028F5382E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4446C2DF-7D8D-E940-5767-2117AC790E8C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74C4F4CB-566B-7AFE-38A5-CAAC3D25E847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B5CAB1BF-57DA-B3B4-9FC0-E1EDBD800F67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6486A134-8D96-8D83-E9AE-EB6746F0E1AF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134F9217-48B3-EBEC-EC79-C2D037E89F40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D61F8EA8-82D3-52C8-FD3A-3A76A19EBEE8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53973CE9-0F02-3D29-95A8-B56E92619DA6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3B192695-BC28-5526-FC51-E8A734EDBC4C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E8D20357-DC46-5AF0-621C-875E86F8CDD7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302DEDAF-38B9-FBBE-642C-3F1F4EDC48EE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A032A50B-F9BB-CD70-F01F-D2FA13E70C58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43EC3F71-486A-4E16-F4D1-5B46AD79B60B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3FEA21D9-60EC-06D5-00B5-1EA6131A6EFE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03C234FB-3A5B-AAA5-AC9D-CDAAA11B0118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59CEE39C-81E6-F8C4-128D-A2D47CB7ACA2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3E604650-5C2B-826E-9888-C53E62A1A61E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CAF54E09-C94B-3CCD-8B3D-7B7EFF88E3CE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E8C298A0-4036-F802-8158-DA4B2B26E709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xmlns="" id="{C7204565-95E8-51E3-5A94-76627F9C1F42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xmlns="" id="{F1FE44E0-CABF-57F9-43CA-C0C282B110F4}"/>
                </a:ext>
              </a:extLst>
            </p:cNvPr>
            <p:cNvSpPr/>
            <p:nvPr/>
          </p:nvSpPr>
          <p:spPr>
            <a:xfrm>
              <a:off x="1418234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xmlns="" id="{70FBCED9-8EEB-D802-0DA2-C64CE14CAE9F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xmlns="" id="{7E391B15-01D0-EF41-5F9C-DEE57DFAE5DB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xmlns="" id="{A2DDE388-79AA-C382-4B66-CF1AEC53F838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xmlns="" id="{B253717A-634C-0E5B-232F-53E12AECEFF2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94" name="Группа 93">
              <a:extLst>
                <a:ext uri="{FF2B5EF4-FFF2-40B4-BE49-F238E27FC236}">
                  <a16:creationId xmlns:a16="http://schemas.microsoft.com/office/drawing/2014/main" xmlns="" id="{FBE8ED12-EEF8-579A-ED20-EA359BBA038B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95" name="Полилиния 94">
                <a:extLst>
                  <a:ext uri="{FF2B5EF4-FFF2-40B4-BE49-F238E27FC236}">
                    <a16:creationId xmlns:a16="http://schemas.microsoft.com/office/drawing/2014/main" xmlns="" id="{F97EA833-3E7D-E2FA-0EC2-774F87C7E4E7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3A78DE09-FEC6-0669-2C5E-BD4CD7B75EE4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97" name="Группа 96">
              <a:extLst>
                <a:ext uri="{FF2B5EF4-FFF2-40B4-BE49-F238E27FC236}">
                  <a16:creationId xmlns:a16="http://schemas.microsoft.com/office/drawing/2014/main" xmlns="" id="{6AD83E1D-A6D9-3CC1-3AD4-1B6AE82D5315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98" name="Полилиния 97">
                <a:extLst>
                  <a:ext uri="{FF2B5EF4-FFF2-40B4-BE49-F238E27FC236}">
                    <a16:creationId xmlns:a16="http://schemas.microsoft.com/office/drawing/2014/main" xmlns="" id="{5DAEFB3D-54DF-C7B3-EBAF-DD4DB972889A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4CBEF14C-C06F-F894-3705-A9190CAC237F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00" name="Группа 99">
              <a:extLst>
                <a:ext uri="{FF2B5EF4-FFF2-40B4-BE49-F238E27FC236}">
                  <a16:creationId xmlns:a16="http://schemas.microsoft.com/office/drawing/2014/main" xmlns="" id="{D6A2A08D-C997-7AFF-BBFC-2F39007BBB12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101" name="Полилиния 100">
                <a:extLst>
                  <a:ext uri="{FF2B5EF4-FFF2-40B4-BE49-F238E27FC236}">
                    <a16:creationId xmlns:a16="http://schemas.microsoft.com/office/drawing/2014/main" xmlns="" id="{5D982A42-CD75-6A33-4164-7AC5093C712B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2" name="Полилиния 101">
                <a:extLst>
                  <a:ext uri="{FF2B5EF4-FFF2-40B4-BE49-F238E27FC236}">
                    <a16:creationId xmlns:a16="http://schemas.microsoft.com/office/drawing/2014/main" xmlns="" id="{958CF4D8-AF67-B4D0-68BC-C6641F822600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3" name="Полилиния 102">
              <a:extLst>
                <a:ext uri="{FF2B5EF4-FFF2-40B4-BE49-F238E27FC236}">
                  <a16:creationId xmlns:a16="http://schemas.microsoft.com/office/drawing/2014/main" xmlns="" id="{934D1CCD-20D0-6696-D8FF-A1453D97D04F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4" name="Полилиния 103">
              <a:extLst>
                <a:ext uri="{FF2B5EF4-FFF2-40B4-BE49-F238E27FC236}">
                  <a16:creationId xmlns:a16="http://schemas.microsoft.com/office/drawing/2014/main" xmlns="" id="{0BDF89D3-56EB-BDC0-6B66-B0822B3442E4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" name="Полилиния 104">
              <a:extLst>
                <a:ext uri="{FF2B5EF4-FFF2-40B4-BE49-F238E27FC236}">
                  <a16:creationId xmlns:a16="http://schemas.microsoft.com/office/drawing/2014/main" xmlns="" id="{26C8BD8B-8033-D70E-19EF-43708270B641}"/>
                </a:ext>
              </a:extLst>
            </p:cNvPr>
            <p:cNvSpPr/>
            <p:nvPr/>
          </p:nvSpPr>
          <p:spPr>
            <a:xfrm>
              <a:off x="20580470" y="11718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06" name="Группа 105">
              <a:extLst>
                <a:ext uri="{FF2B5EF4-FFF2-40B4-BE49-F238E27FC236}">
                  <a16:creationId xmlns:a16="http://schemas.microsoft.com/office/drawing/2014/main" xmlns="" id="{AD420F67-A084-DFCE-500B-6CDC9C2D472D}"/>
                </a:ext>
              </a:extLst>
            </p:cNvPr>
            <p:cNvGrpSpPr/>
            <p:nvPr/>
          </p:nvGrpSpPr>
          <p:grpSpPr>
            <a:xfrm>
              <a:off x="-2075711" y="-6932675"/>
              <a:ext cx="33309198" cy="29674447"/>
              <a:chOff x="-2075711" y="-6932675"/>
              <a:chExt cx="33309198" cy="29674447"/>
            </a:xfrm>
          </p:grpSpPr>
          <p:sp>
            <p:nvSpPr>
              <p:cNvPr id="107" name="Полилиния 106">
                <a:extLst>
                  <a:ext uri="{FF2B5EF4-FFF2-40B4-BE49-F238E27FC236}">
                    <a16:creationId xmlns:a16="http://schemas.microsoft.com/office/drawing/2014/main" xmlns="" id="{CF619608-5FD3-8909-AF64-D3AC6184ABDF}"/>
                  </a:ext>
                </a:extLst>
              </p:cNvPr>
              <p:cNvSpPr/>
              <p:nvPr/>
            </p:nvSpPr>
            <p:spPr>
              <a:xfrm flipH="1">
                <a:off x="-2075711" y="-6932675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8" name="Полилиния 107">
                <a:extLst>
                  <a:ext uri="{FF2B5EF4-FFF2-40B4-BE49-F238E27FC236}">
                    <a16:creationId xmlns:a16="http://schemas.microsoft.com/office/drawing/2014/main" xmlns="" id="{DB3C011E-4EF4-38DA-87D1-B362185BE6D6}"/>
                  </a:ext>
                </a:extLst>
              </p:cNvPr>
              <p:cNvSpPr/>
              <p:nvPr/>
            </p:nvSpPr>
            <p:spPr>
              <a:xfrm flipH="1">
                <a:off x="-1540277" y="-346384"/>
                <a:ext cx="30087103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9" name="Полилиния 108">
                <a:extLst>
                  <a:ext uri="{FF2B5EF4-FFF2-40B4-BE49-F238E27FC236}">
                    <a16:creationId xmlns:a16="http://schemas.microsoft.com/office/drawing/2014/main" xmlns="" id="{F0A191F0-EA59-2B7F-AF09-A05CB83A37EB}"/>
                  </a:ext>
                </a:extLst>
              </p:cNvPr>
              <p:cNvSpPr/>
              <p:nvPr/>
            </p:nvSpPr>
            <p:spPr>
              <a:xfrm rot="20594376">
                <a:off x="5165259" y="-2897239"/>
                <a:ext cx="26068228" cy="25639011"/>
              </a:xfrm>
              <a:custGeom>
                <a:avLst/>
                <a:gdLst>
                  <a:gd name="connsiteX0" fmla="*/ 9132611 w 12649933"/>
                  <a:gd name="connsiteY0" fmla="*/ 1319065 h 12441649"/>
                  <a:gd name="connsiteX1" fmla="*/ 5333180 w 12649933"/>
                  <a:gd name="connsiteY1" fmla="*/ 5116814 h 12441649"/>
                  <a:gd name="connsiteX2" fmla="*/ 78256 w 12649933"/>
                  <a:gd name="connsiteY2" fmla="*/ 8339923 h 12441649"/>
                  <a:gd name="connsiteX3" fmla="*/ 4905454 w 12649933"/>
                  <a:gd name="connsiteY3" fmla="*/ 12437511 h 12441649"/>
                  <a:gd name="connsiteX4" fmla="*/ 10076663 w 12649933"/>
                  <a:gd name="connsiteY4" fmla="*/ 6273726 h 12441649"/>
                  <a:gd name="connsiteX5" fmla="*/ 12168246 w 12649933"/>
                  <a:gd name="connsiteY5" fmla="*/ 2349569 h 12441649"/>
                  <a:gd name="connsiteX6" fmla="*/ 11585927 w 12649933"/>
                  <a:gd name="connsiteY6" fmla="*/ 672672 h 12441649"/>
                  <a:gd name="connsiteX7" fmla="*/ 9132611 w 12649933"/>
                  <a:gd name="connsiteY7" fmla="*/ 1319065 h 1244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49933" h="12441649">
                    <a:moveTo>
                      <a:pt x="9132611" y="1319065"/>
                    </a:moveTo>
                    <a:cubicBezTo>
                      <a:pt x="9152469" y="2638720"/>
                      <a:pt x="8868337" y="4867051"/>
                      <a:pt x="5333180" y="5116814"/>
                    </a:cubicBezTo>
                    <a:cubicBezTo>
                      <a:pt x="2443277" y="5321083"/>
                      <a:pt x="546311" y="6447156"/>
                      <a:pt x="78256" y="8339923"/>
                    </a:cubicBezTo>
                    <a:cubicBezTo>
                      <a:pt x="-328084" y="9976821"/>
                      <a:pt x="784921" y="12559033"/>
                      <a:pt x="4905454" y="12437511"/>
                    </a:cubicBezTo>
                    <a:cubicBezTo>
                      <a:pt x="9154608" y="12312324"/>
                      <a:pt x="10493697" y="7912455"/>
                      <a:pt x="10076663" y="6273726"/>
                    </a:cubicBezTo>
                    <a:cubicBezTo>
                      <a:pt x="9659631" y="4634996"/>
                      <a:pt x="10162514" y="2384377"/>
                      <a:pt x="12168246" y="2349569"/>
                    </a:cubicBezTo>
                    <a:cubicBezTo>
                      <a:pt x="13121159" y="2333081"/>
                      <a:pt x="12518981" y="1329141"/>
                      <a:pt x="11585927" y="672672"/>
                    </a:cubicBezTo>
                    <a:cubicBezTo>
                      <a:pt x="10554801" y="-53413"/>
                      <a:pt x="9103587" y="-609732"/>
                      <a:pt x="9132611" y="1319065"/>
                    </a:cubicBezTo>
                    <a:close/>
                  </a:path>
                </a:pathLst>
              </a:custGeom>
              <a:gradFill>
                <a:gsLst>
                  <a:gs pos="36000">
                    <a:srgbClr val="6621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10" name="Полилиния 109">
                <a:extLst>
                  <a:ext uri="{FF2B5EF4-FFF2-40B4-BE49-F238E27FC236}">
                    <a16:creationId xmlns:a16="http://schemas.microsoft.com/office/drawing/2014/main" xmlns="" id="{24E0EFC0-2F5A-5BB9-8CBE-AE35F3D85A3D}"/>
                  </a:ext>
                </a:extLst>
              </p:cNvPr>
              <p:cNvSpPr/>
              <p:nvPr/>
            </p:nvSpPr>
            <p:spPr>
              <a:xfrm rot="15348948" flipH="1">
                <a:off x="10770433" y="2775576"/>
                <a:ext cx="20396145" cy="16625442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  <p:sp>
          <p:nvSpPr>
            <p:cNvPr id="112" name="Прямоугольник 111">
              <a:extLst>
                <a:ext uri="{FF2B5EF4-FFF2-40B4-BE49-F238E27FC236}">
                  <a16:creationId xmlns:a16="http://schemas.microsoft.com/office/drawing/2014/main" xmlns="" id="{D9FD5C84-BD47-155F-63CC-3FAEF0C8990F}"/>
                </a:ext>
              </a:extLst>
            </p:cNvPr>
            <p:cNvSpPr/>
            <p:nvPr/>
          </p:nvSpPr>
          <p:spPr>
            <a:xfrm>
              <a:off x="1075713" y="4300058"/>
              <a:ext cx="20895962" cy="1415460"/>
            </a:xfrm>
            <a:prstGeom prst="rect">
              <a:avLst/>
            </a:prstGeom>
            <a:gradFill>
              <a:gsLst>
                <a:gs pos="8000">
                  <a:srgbClr val="6621FF"/>
                </a:gs>
                <a:gs pos="100000">
                  <a:srgbClr val="560A97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aphicFrame>
        <p:nvGraphicFramePr>
          <p:cNvPr id="113" name="{{Table}}">
            <a:extLst>
              <a:ext uri="{FF2B5EF4-FFF2-40B4-BE49-F238E27FC236}">
                <a16:creationId xmlns:a16="http://schemas.microsoft.com/office/drawing/2014/main" xmlns="" id="{ED5C14BC-C80A-FAE9-4A62-A5EBDD82A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0976526"/>
              </p:ext>
            </p:extLst>
          </p:nvPr>
        </p:nvGraphicFramePr>
        <p:xfrm>
          <a:off x="2248013" y="4333268"/>
          <a:ext cx="20895962" cy="7868849"/>
        </p:xfrm>
        <a:graphic>
          <a:graphicData uri="http://schemas.openxmlformats.org/drawingml/2006/table">
            <a:tbl>
              <a:tblPr firstRow="1" bandRow="1">
                <a:noFill/>
                <a:tableStyleId>{7E9639D4-E3E2-4D34-9284-5A2195B3D0D7}</a:tableStyleId>
              </a:tblPr>
              <a:tblGrid>
                <a:gridCol w="6028479">
                  <a:extLst>
                    <a:ext uri="{9D8B030D-6E8A-4147-A177-3AD203B41FA5}">
                      <a16:colId xmlns:a16="http://schemas.microsoft.com/office/drawing/2014/main" xmlns="" val="1322037272"/>
                    </a:ext>
                  </a:extLst>
                </a:gridCol>
                <a:gridCol w="14867483">
                  <a:extLst>
                    <a:ext uri="{9D8B030D-6E8A-4147-A177-3AD203B41FA5}">
                      <a16:colId xmlns:a16="http://schemas.microsoft.com/office/drawing/2014/main" xmlns="" val="2341631284"/>
                    </a:ext>
                  </a:extLst>
                </a:gridCol>
              </a:tblGrid>
              <a:tr h="1405221">
                <a:tc>
                  <a:txBody>
                    <a:bodyPr/>
                    <a:lstStyle/>
                    <a:p>
                      <a:pPr algn="l"/>
                      <a:r>
                        <a:rPr lang="ru-RU" sz="5500" b="0" cap="all" spc="300" baseline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Название</a:t>
                      </a:r>
                      <a:endParaRPr lang="en-US" sz="5500" b="0" cap="all" spc="300" baseline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613993" marR="613993" marT="81866" marB="8186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5500" b="0" cap="all" spc="300" baseline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ССЫЛКА</a:t>
                      </a:r>
                      <a:endParaRPr lang="en-US" sz="5500" b="0" cap="all" spc="300" baseline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613993" marR="613993" marT="81866" marB="81866" anchor="ctr">
                    <a:lnL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31921381"/>
                  </a:ext>
                </a:extLst>
              </a:tr>
              <a:tr h="1111696">
                <a:tc>
                  <a:txBody>
                    <a:bodyPr/>
                    <a:lstStyle/>
                    <a:p>
                      <a:r>
                        <a:rPr lang="ru-RU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Современный</a:t>
                      </a:r>
                      <a:r>
                        <a:rPr lang="ru-RU" sz="4100" baseline="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 учебник </a:t>
                      </a:r>
                      <a:r>
                        <a:rPr lang="en-US" sz="4100" baseline="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JavaScript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>
                        <a:alpha val="5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https://learn.javascript.ru/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>
                        <a:alpha val="5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04441170"/>
                  </a:ext>
                </a:extLst>
              </a:tr>
              <a:tr h="1111696">
                <a:tc>
                  <a:txBody>
                    <a:bodyPr/>
                    <a:lstStyle/>
                    <a:p>
                      <a:r>
                        <a:rPr lang="ru-RU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Основы </a:t>
                      </a:r>
                      <a:r>
                        <a:rPr lang="en-US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CSS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https://developer.mozilla.org/ru/docs/Learn/Getting_started_with_the_web/CSS_basics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76748724"/>
                  </a:ext>
                </a:extLst>
              </a:tr>
              <a:tr h="1111696">
                <a:tc>
                  <a:txBody>
                    <a:bodyPr/>
                    <a:lstStyle/>
                    <a:p>
                      <a:r>
                        <a:rPr lang="ru-RU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Основы </a:t>
                      </a:r>
                      <a:r>
                        <a:rPr lang="en-US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html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>
                        <a:alpha val="5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https://developer.mozilla.org/ru/docs/Learn/Getting_started_with_the_web/HTML_basics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>
                        <a:alpha val="5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3755151"/>
                  </a:ext>
                </a:extLst>
              </a:tr>
              <a:tr h="1111696">
                <a:tc>
                  <a:txBody>
                    <a:bodyPr/>
                    <a:lstStyle/>
                    <a:p>
                      <a:r>
                        <a:rPr lang="ru-RU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Что</a:t>
                      </a:r>
                      <a:r>
                        <a:rPr lang="ru-RU" sz="4100" baseline="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 такое </a:t>
                      </a:r>
                      <a:r>
                        <a:rPr lang="en-US" sz="4100" baseline="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API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https://habr.com/ru/articles/464261/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98938506"/>
                  </a:ext>
                </a:extLst>
              </a:tr>
              <a:tr h="1111696">
                <a:tc>
                  <a:txBody>
                    <a:bodyPr/>
                    <a:lstStyle/>
                    <a:p>
                      <a:r>
                        <a:rPr lang="en-US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Kitsu</a:t>
                      </a:r>
                      <a:r>
                        <a:rPr lang="en-US" sz="4100" baseline="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 API Docs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>
                        <a:alpha val="5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4100" dirty="0" smtClean="0">
                          <a:solidFill>
                            <a:schemeClr val="bg1"/>
                          </a:solidFill>
                          <a:latin typeface="Josefin Sans" panose="00000500000000000000" pitchFamily="2" charset="0"/>
                        </a:rPr>
                        <a:t>https://kitsu.docs.apiary.io/</a:t>
                      </a:r>
                      <a:endParaRPr lang="en-US" sz="4100" dirty="0">
                        <a:solidFill>
                          <a:schemeClr val="bg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613993" marR="613993" marT="81866" marB="81866" anchor="ctr">
                    <a:lnL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D6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0066">
                        <a:alpha val="5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11944880"/>
                  </a:ext>
                </a:extLst>
              </a:tr>
            </a:tbl>
          </a:graphicData>
        </a:graphic>
      </p:graphicFrame>
      <p:sp>
        <p:nvSpPr>
          <p:cNvPr id="115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7437318" y="1688726"/>
            <a:ext cx="8993822" cy="2985485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Список литературы</a:t>
            </a:r>
            <a:endParaRPr lang="ru-RU" sz="8000" dirty="0"/>
          </a:p>
        </p:txBody>
      </p:sp>
    </p:spTree>
    <p:extLst>
      <p:ext uri="{BB962C8B-B14F-4D97-AF65-F5344CB8AC3E}">
        <p14:creationId xmlns:p14="http://schemas.microsoft.com/office/powerpoint/2010/main" val="295547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Группа 8">
            <a:extLst>
              <a:ext uri="{FF2B5EF4-FFF2-40B4-BE49-F238E27FC236}">
                <a16:creationId xmlns:a16="http://schemas.microsoft.com/office/drawing/2014/main" xmlns="" id="{7632EE90-E0BA-4BBD-1934-A413C7099D45}"/>
              </a:ext>
            </a:extLst>
          </p:cNvPr>
          <p:cNvGrpSpPr/>
          <p:nvPr/>
        </p:nvGrpSpPr>
        <p:grpSpPr>
          <a:xfrm>
            <a:off x="-3029341" y="-6613090"/>
            <a:ext cx="35223022" cy="30876142"/>
            <a:chOff x="-3029341" y="-6613090"/>
            <a:chExt cx="35223022" cy="30876142"/>
          </a:xfrm>
        </p:grpSpPr>
        <p:sp>
          <p:nvSpPr>
            <p:cNvPr id="188" name="Овал 187">
              <a:extLst>
                <a:ext uri="{FF2B5EF4-FFF2-40B4-BE49-F238E27FC236}">
                  <a16:creationId xmlns:a16="http://schemas.microsoft.com/office/drawing/2014/main" xmlns="" id="{D996D924-1923-53EC-6AE4-52CB44AF8993}"/>
                </a:ext>
              </a:extLst>
            </p:cNvPr>
            <p:cNvSpPr/>
            <p:nvPr/>
          </p:nvSpPr>
          <p:spPr>
            <a:xfrm rot="4567511">
              <a:off x="363339" y="-2592891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9" name="Овал 188">
              <a:extLst>
                <a:ext uri="{FF2B5EF4-FFF2-40B4-BE49-F238E27FC236}">
                  <a16:creationId xmlns:a16="http://schemas.microsoft.com/office/drawing/2014/main" xmlns="" id="{F4BAED17-09E3-E0A4-0ECD-3BB813E1A621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0" name="Овал 189">
              <a:extLst>
                <a:ext uri="{FF2B5EF4-FFF2-40B4-BE49-F238E27FC236}">
                  <a16:creationId xmlns:a16="http://schemas.microsoft.com/office/drawing/2014/main" xmlns="" id="{1B8788F9-9E66-DE13-DA27-D95C6F64EE77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191" name="Группа 190">
              <a:extLst>
                <a:ext uri="{FF2B5EF4-FFF2-40B4-BE49-F238E27FC236}">
                  <a16:creationId xmlns:a16="http://schemas.microsoft.com/office/drawing/2014/main" xmlns="" id="{11CA08DC-809C-A5EA-2ADE-0536EF63669F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192" name="Полилиния 191">
                <a:extLst>
                  <a:ext uri="{FF2B5EF4-FFF2-40B4-BE49-F238E27FC236}">
                    <a16:creationId xmlns:a16="http://schemas.microsoft.com/office/drawing/2014/main" xmlns="" id="{D9FDC4F1-B046-E3D9-2DBD-6EA84AAEDB18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3" name="Полилиния 192">
                <a:extLst>
                  <a:ext uri="{FF2B5EF4-FFF2-40B4-BE49-F238E27FC236}">
                    <a16:creationId xmlns:a16="http://schemas.microsoft.com/office/drawing/2014/main" xmlns="" id="{7934E988-844C-0B57-6051-021929024C73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4" name="Полилиния 193">
                <a:extLst>
                  <a:ext uri="{FF2B5EF4-FFF2-40B4-BE49-F238E27FC236}">
                    <a16:creationId xmlns:a16="http://schemas.microsoft.com/office/drawing/2014/main" xmlns="" id="{932CBCE2-F0D3-9815-4860-720C18805F8D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5" name="Полилиния 194">
                <a:extLst>
                  <a:ext uri="{FF2B5EF4-FFF2-40B4-BE49-F238E27FC236}">
                    <a16:creationId xmlns:a16="http://schemas.microsoft.com/office/drawing/2014/main" xmlns="" id="{9FE9D24E-8551-3DF6-C54F-2C95035A29AB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6" name="Полилиния 195">
                <a:extLst>
                  <a:ext uri="{FF2B5EF4-FFF2-40B4-BE49-F238E27FC236}">
                    <a16:creationId xmlns:a16="http://schemas.microsoft.com/office/drawing/2014/main" xmlns="" id="{2597D23E-B57A-4F6A-0D6B-5C7145E5E323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7" name="Полилиния 196">
                <a:extLst>
                  <a:ext uri="{FF2B5EF4-FFF2-40B4-BE49-F238E27FC236}">
                    <a16:creationId xmlns:a16="http://schemas.microsoft.com/office/drawing/2014/main" xmlns="" id="{00A7C5E7-9D86-AB7D-78A1-E00401578A37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8" name="Полилиния 197">
                <a:extLst>
                  <a:ext uri="{FF2B5EF4-FFF2-40B4-BE49-F238E27FC236}">
                    <a16:creationId xmlns:a16="http://schemas.microsoft.com/office/drawing/2014/main" xmlns="" id="{E1082F81-65F3-FC0F-06C6-90590474ECD6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9" name="Полилиния 198">
                <a:extLst>
                  <a:ext uri="{FF2B5EF4-FFF2-40B4-BE49-F238E27FC236}">
                    <a16:creationId xmlns:a16="http://schemas.microsoft.com/office/drawing/2014/main" xmlns="" id="{647D9C84-640B-6C25-9C8E-AF7149D73DBD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0" name="Полилиния 199">
                <a:extLst>
                  <a:ext uri="{FF2B5EF4-FFF2-40B4-BE49-F238E27FC236}">
                    <a16:creationId xmlns:a16="http://schemas.microsoft.com/office/drawing/2014/main" xmlns="" id="{81F41EA1-A068-532A-3FB8-5C5C6F6B9FA3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1" name="Полилиния 200">
                <a:extLst>
                  <a:ext uri="{FF2B5EF4-FFF2-40B4-BE49-F238E27FC236}">
                    <a16:creationId xmlns:a16="http://schemas.microsoft.com/office/drawing/2014/main" xmlns="" id="{4447B8CE-F3E8-7810-E4BC-22E7E42890C3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2" name="Полилиния 201">
                <a:extLst>
                  <a:ext uri="{FF2B5EF4-FFF2-40B4-BE49-F238E27FC236}">
                    <a16:creationId xmlns:a16="http://schemas.microsoft.com/office/drawing/2014/main" xmlns="" id="{0FFA9528-4C10-2E8B-2598-72690BAD4A16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3" name="Полилиния 202">
                <a:extLst>
                  <a:ext uri="{FF2B5EF4-FFF2-40B4-BE49-F238E27FC236}">
                    <a16:creationId xmlns:a16="http://schemas.microsoft.com/office/drawing/2014/main" xmlns="" id="{64EB72CD-33C2-1EF9-F902-5D86377C7565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4" name="Полилиния 203">
                <a:extLst>
                  <a:ext uri="{FF2B5EF4-FFF2-40B4-BE49-F238E27FC236}">
                    <a16:creationId xmlns:a16="http://schemas.microsoft.com/office/drawing/2014/main" xmlns="" id="{E59C2EAB-AED3-D374-7743-A9BB1F00122A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5" name="Полилиния 204">
                <a:extLst>
                  <a:ext uri="{FF2B5EF4-FFF2-40B4-BE49-F238E27FC236}">
                    <a16:creationId xmlns:a16="http://schemas.microsoft.com/office/drawing/2014/main" xmlns="" id="{52780D4A-F8CB-CA6F-F521-E133D75EF16C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6" name="Полилиния 205">
                <a:extLst>
                  <a:ext uri="{FF2B5EF4-FFF2-40B4-BE49-F238E27FC236}">
                    <a16:creationId xmlns:a16="http://schemas.microsoft.com/office/drawing/2014/main" xmlns="" id="{CFDEAAF8-D1E1-9376-BB1A-21D3D2408A9C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7" name="Полилиния 206">
                <a:extLst>
                  <a:ext uri="{FF2B5EF4-FFF2-40B4-BE49-F238E27FC236}">
                    <a16:creationId xmlns:a16="http://schemas.microsoft.com/office/drawing/2014/main" xmlns="" id="{EF7F3917-9298-05E2-8886-41635FE4D81F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8" name="Полилиния 207">
                <a:extLst>
                  <a:ext uri="{FF2B5EF4-FFF2-40B4-BE49-F238E27FC236}">
                    <a16:creationId xmlns:a16="http://schemas.microsoft.com/office/drawing/2014/main" xmlns="" id="{EB745AAC-93F2-C7FF-10E8-35FA5C76A127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9" name="Полилиния 208">
                <a:extLst>
                  <a:ext uri="{FF2B5EF4-FFF2-40B4-BE49-F238E27FC236}">
                    <a16:creationId xmlns:a16="http://schemas.microsoft.com/office/drawing/2014/main" xmlns="" id="{B7D00EE6-2F67-2744-E611-14035119C6DC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0" name="Полилиния 209">
                <a:extLst>
                  <a:ext uri="{FF2B5EF4-FFF2-40B4-BE49-F238E27FC236}">
                    <a16:creationId xmlns:a16="http://schemas.microsoft.com/office/drawing/2014/main" xmlns="" id="{BFF22EC2-AB94-32FC-B934-383557AC1BF4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1" name="Полилиния 210">
                <a:extLst>
                  <a:ext uri="{FF2B5EF4-FFF2-40B4-BE49-F238E27FC236}">
                    <a16:creationId xmlns:a16="http://schemas.microsoft.com/office/drawing/2014/main" xmlns="" id="{D2A9FB77-23F9-7BF2-CEC5-A1990D1AAE32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2" name="Полилиния 211">
                <a:extLst>
                  <a:ext uri="{FF2B5EF4-FFF2-40B4-BE49-F238E27FC236}">
                    <a16:creationId xmlns:a16="http://schemas.microsoft.com/office/drawing/2014/main" xmlns="" id="{D6F73C0E-457E-8BA7-F718-C09B2C72176C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3" name="Полилиния 212">
                <a:extLst>
                  <a:ext uri="{FF2B5EF4-FFF2-40B4-BE49-F238E27FC236}">
                    <a16:creationId xmlns:a16="http://schemas.microsoft.com/office/drawing/2014/main" xmlns="" id="{A4F69D97-BF47-F787-7CF2-F5B9C4E592C8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4" name="Полилиния 213">
                <a:extLst>
                  <a:ext uri="{FF2B5EF4-FFF2-40B4-BE49-F238E27FC236}">
                    <a16:creationId xmlns:a16="http://schemas.microsoft.com/office/drawing/2014/main" xmlns="" id="{DB03A342-E26C-AF79-687F-417E9C05CF22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5" name="Полилиния 214">
                <a:extLst>
                  <a:ext uri="{FF2B5EF4-FFF2-40B4-BE49-F238E27FC236}">
                    <a16:creationId xmlns:a16="http://schemas.microsoft.com/office/drawing/2014/main" xmlns="" id="{0B3E8B80-7C7B-3E2D-98F7-48AC897EDF44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6" name="Полилиния 215">
                <a:extLst>
                  <a:ext uri="{FF2B5EF4-FFF2-40B4-BE49-F238E27FC236}">
                    <a16:creationId xmlns:a16="http://schemas.microsoft.com/office/drawing/2014/main" xmlns="" id="{173F842C-3043-97E0-785B-F3671ED4AD45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7" name="Полилиния 216">
                <a:extLst>
                  <a:ext uri="{FF2B5EF4-FFF2-40B4-BE49-F238E27FC236}">
                    <a16:creationId xmlns:a16="http://schemas.microsoft.com/office/drawing/2014/main" xmlns="" id="{38E98C67-EC06-AA74-C85E-F799E048900F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8" name="Полилиния 217">
                <a:extLst>
                  <a:ext uri="{FF2B5EF4-FFF2-40B4-BE49-F238E27FC236}">
                    <a16:creationId xmlns:a16="http://schemas.microsoft.com/office/drawing/2014/main" xmlns="" id="{0AA42FA6-4A3B-FA0E-880E-E817F7D196EC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9" name="Полилиния 218">
                <a:extLst>
                  <a:ext uri="{FF2B5EF4-FFF2-40B4-BE49-F238E27FC236}">
                    <a16:creationId xmlns:a16="http://schemas.microsoft.com/office/drawing/2014/main" xmlns="" id="{B4D3C679-EC7E-FC99-0F90-017112AAA172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0" name="Полилиния 219">
                <a:extLst>
                  <a:ext uri="{FF2B5EF4-FFF2-40B4-BE49-F238E27FC236}">
                    <a16:creationId xmlns:a16="http://schemas.microsoft.com/office/drawing/2014/main" xmlns="" id="{9897F431-148C-A315-F5B4-3F0D4524A01A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1" name="Полилиния 220">
                <a:extLst>
                  <a:ext uri="{FF2B5EF4-FFF2-40B4-BE49-F238E27FC236}">
                    <a16:creationId xmlns:a16="http://schemas.microsoft.com/office/drawing/2014/main" xmlns="" id="{A2D61304-CC85-CBCD-F3E2-D3D328789A02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2" name="Полилиния 221">
                <a:extLst>
                  <a:ext uri="{FF2B5EF4-FFF2-40B4-BE49-F238E27FC236}">
                    <a16:creationId xmlns:a16="http://schemas.microsoft.com/office/drawing/2014/main" xmlns="" id="{25A1EDB6-351F-F048-0056-FD2E9010D4CA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3" name="Полилиния 222">
                <a:extLst>
                  <a:ext uri="{FF2B5EF4-FFF2-40B4-BE49-F238E27FC236}">
                    <a16:creationId xmlns:a16="http://schemas.microsoft.com/office/drawing/2014/main" xmlns="" id="{D54DA172-6BAD-BFF8-A274-90A2FAC43045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4" name="Полилиния 223">
                <a:extLst>
                  <a:ext uri="{FF2B5EF4-FFF2-40B4-BE49-F238E27FC236}">
                    <a16:creationId xmlns:a16="http://schemas.microsoft.com/office/drawing/2014/main" xmlns="" id="{3C1F20E9-6216-0268-A6B5-5B00EDCCF87A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5" name="Полилиния 224">
                <a:extLst>
                  <a:ext uri="{FF2B5EF4-FFF2-40B4-BE49-F238E27FC236}">
                    <a16:creationId xmlns:a16="http://schemas.microsoft.com/office/drawing/2014/main" xmlns="" id="{98660086-2A27-A76F-9544-F6DC44CF73F6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6" name="Полилиния 225">
                <a:extLst>
                  <a:ext uri="{FF2B5EF4-FFF2-40B4-BE49-F238E27FC236}">
                    <a16:creationId xmlns:a16="http://schemas.microsoft.com/office/drawing/2014/main" xmlns="" id="{13CDA09B-5DAD-D2CC-7676-34A631497AB1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7" name="Полилиния 226">
                <a:extLst>
                  <a:ext uri="{FF2B5EF4-FFF2-40B4-BE49-F238E27FC236}">
                    <a16:creationId xmlns:a16="http://schemas.microsoft.com/office/drawing/2014/main" xmlns="" id="{0C90DE78-D4C8-E9E3-0ED6-38C8119D7136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8" name="Полилиния 227">
                <a:extLst>
                  <a:ext uri="{FF2B5EF4-FFF2-40B4-BE49-F238E27FC236}">
                    <a16:creationId xmlns:a16="http://schemas.microsoft.com/office/drawing/2014/main" xmlns="" id="{E703B194-756C-59BD-C1BE-F50B6DD9B695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9" name="Полилиния 228">
                <a:extLst>
                  <a:ext uri="{FF2B5EF4-FFF2-40B4-BE49-F238E27FC236}">
                    <a16:creationId xmlns:a16="http://schemas.microsoft.com/office/drawing/2014/main" xmlns="" id="{3B3C6B56-6EE0-77BD-E069-1827EE9697A0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0" name="Полилиния 229">
                <a:extLst>
                  <a:ext uri="{FF2B5EF4-FFF2-40B4-BE49-F238E27FC236}">
                    <a16:creationId xmlns:a16="http://schemas.microsoft.com/office/drawing/2014/main" xmlns="" id="{D19178C0-358D-CE9A-AB72-499ED5627766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1" name="Полилиния 230">
                <a:extLst>
                  <a:ext uri="{FF2B5EF4-FFF2-40B4-BE49-F238E27FC236}">
                    <a16:creationId xmlns:a16="http://schemas.microsoft.com/office/drawing/2014/main" xmlns="" id="{409F07F8-BFFD-C587-37AD-0403709D1576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32" name="Полилиния 231">
              <a:extLst>
                <a:ext uri="{FF2B5EF4-FFF2-40B4-BE49-F238E27FC236}">
                  <a16:creationId xmlns:a16="http://schemas.microsoft.com/office/drawing/2014/main" xmlns="" id="{BAE8AC21-EC25-AA61-EAA7-CB84E50B0463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3" name="Полилиния 232">
              <a:extLst>
                <a:ext uri="{FF2B5EF4-FFF2-40B4-BE49-F238E27FC236}">
                  <a16:creationId xmlns:a16="http://schemas.microsoft.com/office/drawing/2014/main" xmlns="" id="{9EF1F6A5-E945-5405-D333-D3F81821A5BE}"/>
                </a:ext>
              </a:extLst>
            </p:cNvPr>
            <p:cNvSpPr/>
            <p:nvPr/>
          </p:nvSpPr>
          <p:spPr>
            <a:xfrm>
              <a:off x="2104031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4" name="Полилиния 233">
              <a:extLst>
                <a:ext uri="{FF2B5EF4-FFF2-40B4-BE49-F238E27FC236}">
                  <a16:creationId xmlns:a16="http://schemas.microsoft.com/office/drawing/2014/main" xmlns="" id="{9DA56EDF-407C-271A-6AE4-59C3C020AF5F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5" name="Полилиния 234">
              <a:extLst>
                <a:ext uri="{FF2B5EF4-FFF2-40B4-BE49-F238E27FC236}">
                  <a16:creationId xmlns:a16="http://schemas.microsoft.com/office/drawing/2014/main" xmlns="" id="{D0FF66BB-4055-59F3-3B2F-BB9B5BC9A31C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6" name="Полилиния 235">
              <a:extLst>
                <a:ext uri="{FF2B5EF4-FFF2-40B4-BE49-F238E27FC236}">
                  <a16:creationId xmlns:a16="http://schemas.microsoft.com/office/drawing/2014/main" xmlns="" id="{EDB37551-38F8-577D-0196-BF5D27F872C7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7" name="Полилиния 236">
              <a:extLst>
                <a:ext uri="{FF2B5EF4-FFF2-40B4-BE49-F238E27FC236}">
                  <a16:creationId xmlns:a16="http://schemas.microsoft.com/office/drawing/2014/main" xmlns="" id="{3295A82B-BC0C-23CD-84E5-EA0305AFC0E9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8" name="Полилиния 237">
              <a:extLst>
                <a:ext uri="{FF2B5EF4-FFF2-40B4-BE49-F238E27FC236}">
                  <a16:creationId xmlns:a16="http://schemas.microsoft.com/office/drawing/2014/main" xmlns="" id="{7ECB510F-0922-862E-7388-B05FF6662B19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239" name="Группа 238">
              <a:extLst>
                <a:ext uri="{FF2B5EF4-FFF2-40B4-BE49-F238E27FC236}">
                  <a16:creationId xmlns:a16="http://schemas.microsoft.com/office/drawing/2014/main" xmlns="" id="{63637064-B2BE-5EC4-79BF-A241190A4C01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240" name="Полилиния 239">
                <a:extLst>
                  <a:ext uri="{FF2B5EF4-FFF2-40B4-BE49-F238E27FC236}">
                    <a16:creationId xmlns:a16="http://schemas.microsoft.com/office/drawing/2014/main" xmlns="" id="{4C7EE008-7300-35FE-FE09-3ED6F396F3EE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1" name="Полилиния 240">
                <a:extLst>
                  <a:ext uri="{FF2B5EF4-FFF2-40B4-BE49-F238E27FC236}">
                    <a16:creationId xmlns:a16="http://schemas.microsoft.com/office/drawing/2014/main" xmlns="" id="{1556D6E2-575A-5A19-5387-BAF58AA65310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242" name="Группа 241">
              <a:extLst>
                <a:ext uri="{FF2B5EF4-FFF2-40B4-BE49-F238E27FC236}">
                  <a16:creationId xmlns:a16="http://schemas.microsoft.com/office/drawing/2014/main" xmlns="" id="{19039833-647D-3D91-FE5E-C60B60AB22DC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243" name="Полилиния 242">
                <a:extLst>
                  <a:ext uri="{FF2B5EF4-FFF2-40B4-BE49-F238E27FC236}">
                    <a16:creationId xmlns:a16="http://schemas.microsoft.com/office/drawing/2014/main" xmlns="" id="{0C911865-335D-775C-6832-C6495BEDCD97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4" name="Полилиния 243">
                <a:extLst>
                  <a:ext uri="{FF2B5EF4-FFF2-40B4-BE49-F238E27FC236}">
                    <a16:creationId xmlns:a16="http://schemas.microsoft.com/office/drawing/2014/main" xmlns="" id="{FC4EC4D0-0106-0E26-E9AC-A3855E093A2F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245" name="Группа 244">
              <a:extLst>
                <a:ext uri="{FF2B5EF4-FFF2-40B4-BE49-F238E27FC236}">
                  <a16:creationId xmlns:a16="http://schemas.microsoft.com/office/drawing/2014/main" xmlns="" id="{DD8BB2A9-521A-2A84-E933-95F366EBC466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246" name="Полилиния 245">
                <a:extLst>
                  <a:ext uri="{FF2B5EF4-FFF2-40B4-BE49-F238E27FC236}">
                    <a16:creationId xmlns:a16="http://schemas.microsoft.com/office/drawing/2014/main" xmlns="" id="{29467DBA-8D0E-A3D6-132A-812F3681EE9F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7" name="Полилиния 246">
                <a:extLst>
                  <a:ext uri="{FF2B5EF4-FFF2-40B4-BE49-F238E27FC236}">
                    <a16:creationId xmlns:a16="http://schemas.microsoft.com/office/drawing/2014/main" xmlns="" id="{33D153A1-65F1-E422-BC5C-0CF3834B2917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248" name="Полилиния 247">
              <a:extLst>
                <a:ext uri="{FF2B5EF4-FFF2-40B4-BE49-F238E27FC236}">
                  <a16:creationId xmlns:a16="http://schemas.microsoft.com/office/drawing/2014/main" xmlns="" id="{AC4C082C-16DE-E177-F30B-2BBF72D32314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9" name="Полилиния 248">
              <a:extLst>
                <a:ext uri="{FF2B5EF4-FFF2-40B4-BE49-F238E27FC236}">
                  <a16:creationId xmlns:a16="http://schemas.microsoft.com/office/drawing/2014/main" xmlns="" id="{D4F811C4-E971-C0DB-42FB-F436A8F3DE30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0" name="Полилиния 249">
              <a:extLst>
                <a:ext uri="{FF2B5EF4-FFF2-40B4-BE49-F238E27FC236}">
                  <a16:creationId xmlns:a16="http://schemas.microsoft.com/office/drawing/2014/main" xmlns="" id="{1B2C4DB6-34A2-33B2-CAEB-1A03E252593F}"/>
                </a:ext>
              </a:extLst>
            </p:cNvPr>
            <p:cNvSpPr/>
            <p:nvPr/>
          </p:nvSpPr>
          <p:spPr>
            <a:xfrm>
              <a:off x="20580470" y="11210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251" name="Группа 250">
              <a:extLst>
                <a:ext uri="{FF2B5EF4-FFF2-40B4-BE49-F238E27FC236}">
                  <a16:creationId xmlns:a16="http://schemas.microsoft.com/office/drawing/2014/main" xmlns="" id="{E7E148D9-8674-1309-7BFF-DF1B8CDD80D1}"/>
                </a:ext>
              </a:extLst>
            </p:cNvPr>
            <p:cNvGrpSpPr/>
            <p:nvPr/>
          </p:nvGrpSpPr>
          <p:grpSpPr>
            <a:xfrm>
              <a:off x="-3029341" y="-6613090"/>
              <a:ext cx="35223022" cy="30876142"/>
              <a:chOff x="-3029341" y="-6613090"/>
              <a:chExt cx="35223022" cy="30876142"/>
            </a:xfrm>
          </p:grpSpPr>
          <p:sp>
            <p:nvSpPr>
              <p:cNvPr id="252" name="Полилиния 251">
                <a:extLst>
                  <a:ext uri="{FF2B5EF4-FFF2-40B4-BE49-F238E27FC236}">
                    <a16:creationId xmlns:a16="http://schemas.microsoft.com/office/drawing/2014/main" xmlns="" id="{7D4D3D78-5C89-4AE6-F388-057187D2CAEE}"/>
                  </a:ext>
                </a:extLst>
              </p:cNvPr>
              <p:cNvSpPr/>
              <p:nvPr/>
            </p:nvSpPr>
            <p:spPr>
              <a:xfrm rot="21363860">
                <a:off x="9599465" y="95145"/>
                <a:ext cx="18047755" cy="17750595"/>
              </a:xfrm>
              <a:custGeom>
                <a:avLst/>
                <a:gdLst>
                  <a:gd name="connsiteX0" fmla="*/ 9132611 w 12649933"/>
                  <a:gd name="connsiteY0" fmla="*/ 1319065 h 12441649"/>
                  <a:gd name="connsiteX1" fmla="*/ 5333180 w 12649933"/>
                  <a:gd name="connsiteY1" fmla="*/ 5116814 h 12441649"/>
                  <a:gd name="connsiteX2" fmla="*/ 78256 w 12649933"/>
                  <a:gd name="connsiteY2" fmla="*/ 8339923 h 12441649"/>
                  <a:gd name="connsiteX3" fmla="*/ 4905454 w 12649933"/>
                  <a:gd name="connsiteY3" fmla="*/ 12437511 h 12441649"/>
                  <a:gd name="connsiteX4" fmla="*/ 10076663 w 12649933"/>
                  <a:gd name="connsiteY4" fmla="*/ 6273726 h 12441649"/>
                  <a:gd name="connsiteX5" fmla="*/ 12168246 w 12649933"/>
                  <a:gd name="connsiteY5" fmla="*/ 2349569 h 12441649"/>
                  <a:gd name="connsiteX6" fmla="*/ 11585927 w 12649933"/>
                  <a:gd name="connsiteY6" fmla="*/ 672672 h 12441649"/>
                  <a:gd name="connsiteX7" fmla="*/ 9132611 w 12649933"/>
                  <a:gd name="connsiteY7" fmla="*/ 1319065 h 12441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49933" h="12441649">
                    <a:moveTo>
                      <a:pt x="9132611" y="1319065"/>
                    </a:moveTo>
                    <a:cubicBezTo>
                      <a:pt x="9152469" y="2638720"/>
                      <a:pt x="8868337" y="4867051"/>
                      <a:pt x="5333180" y="5116814"/>
                    </a:cubicBezTo>
                    <a:cubicBezTo>
                      <a:pt x="2443277" y="5321083"/>
                      <a:pt x="546311" y="6447156"/>
                      <a:pt x="78256" y="8339923"/>
                    </a:cubicBezTo>
                    <a:cubicBezTo>
                      <a:pt x="-328084" y="9976821"/>
                      <a:pt x="784921" y="12559033"/>
                      <a:pt x="4905454" y="12437511"/>
                    </a:cubicBezTo>
                    <a:cubicBezTo>
                      <a:pt x="9154608" y="12312324"/>
                      <a:pt x="10493697" y="7912455"/>
                      <a:pt x="10076663" y="6273726"/>
                    </a:cubicBezTo>
                    <a:cubicBezTo>
                      <a:pt x="9659631" y="4634996"/>
                      <a:pt x="10162514" y="2384377"/>
                      <a:pt x="12168246" y="2349569"/>
                    </a:cubicBezTo>
                    <a:cubicBezTo>
                      <a:pt x="13121159" y="2333081"/>
                      <a:pt x="12518981" y="1329141"/>
                      <a:pt x="11585927" y="672672"/>
                    </a:cubicBezTo>
                    <a:cubicBezTo>
                      <a:pt x="10554801" y="-53413"/>
                      <a:pt x="9103587" y="-609732"/>
                      <a:pt x="9132611" y="1319065"/>
                    </a:cubicBezTo>
                    <a:close/>
                  </a:path>
                </a:pathLst>
              </a:custGeom>
              <a:gradFill>
                <a:gsLst>
                  <a:gs pos="36000">
                    <a:srgbClr val="6621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grpSp>
            <p:nvGrpSpPr>
              <p:cNvPr id="253" name="Группа 252">
                <a:extLst>
                  <a:ext uri="{FF2B5EF4-FFF2-40B4-BE49-F238E27FC236}">
                    <a16:creationId xmlns:a16="http://schemas.microsoft.com/office/drawing/2014/main" xmlns="" id="{52A56F17-2E8C-216F-8950-87C42760F480}"/>
                  </a:ext>
                </a:extLst>
              </p:cNvPr>
              <p:cNvGrpSpPr/>
              <p:nvPr/>
            </p:nvGrpSpPr>
            <p:grpSpPr>
              <a:xfrm>
                <a:off x="-3029341" y="-6613090"/>
                <a:ext cx="35223022" cy="30876142"/>
                <a:chOff x="-3029341" y="-6613090"/>
                <a:chExt cx="35223022" cy="30876142"/>
              </a:xfrm>
            </p:grpSpPr>
            <p:sp>
              <p:nvSpPr>
                <p:cNvPr id="254" name="Полилиния 253">
                  <a:extLst>
                    <a:ext uri="{FF2B5EF4-FFF2-40B4-BE49-F238E27FC236}">
                      <a16:creationId xmlns:a16="http://schemas.microsoft.com/office/drawing/2014/main" xmlns="" id="{5DC9D4D7-92F1-5506-8B6F-AD506A545C13}"/>
                    </a:ext>
                  </a:extLst>
                </p:cNvPr>
                <p:cNvSpPr/>
                <p:nvPr/>
              </p:nvSpPr>
              <p:spPr>
                <a:xfrm flipH="1">
                  <a:off x="-1472085" y="-6613090"/>
                  <a:ext cx="11864680" cy="9671218"/>
                </a:xfrm>
                <a:custGeom>
                  <a:avLst/>
                  <a:gdLst>
                    <a:gd name="connsiteX0" fmla="*/ 495570 w 9234722"/>
                    <a:gd name="connsiteY0" fmla="*/ 930514 h 7527469"/>
                    <a:gd name="connsiteX1" fmla="*/ 2179590 w 9234722"/>
                    <a:gd name="connsiteY1" fmla="*/ 6989569 h 7527469"/>
                    <a:gd name="connsiteX2" fmla="*/ 9132282 w 9234722"/>
                    <a:gd name="connsiteY2" fmla="*/ 4384456 h 7527469"/>
                    <a:gd name="connsiteX3" fmla="*/ 5821373 w 9234722"/>
                    <a:gd name="connsiteY3" fmla="*/ 2026969 h 7527469"/>
                    <a:gd name="connsiteX4" fmla="*/ 495570 w 9234722"/>
                    <a:gd name="connsiteY4" fmla="*/ 930514 h 7527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34722" h="7527469">
                      <a:moveTo>
                        <a:pt x="495570" y="930514"/>
                      </a:moveTo>
                      <a:cubicBezTo>
                        <a:pt x="-229120" y="1916133"/>
                        <a:pt x="-510197" y="5666860"/>
                        <a:pt x="2179590" y="6989569"/>
                      </a:cubicBezTo>
                      <a:cubicBezTo>
                        <a:pt x="4869378" y="8312278"/>
                        <a:pt x="8511468" y="7101932"/>
                        <a:pt x="9132282" y="4384456"/>
                      </a:cubicBezTo>
                      <a:cubicBezTo>
                        <a:pt x="9753094" y="1666980"/>
                        <a:pt x="7414655" y="3682187"/>
                        <a:pt x="5821373" y="2026969"/>
                      </a:cubicBezTo>
                      <a:cubicBezTo>
                        <a:pt x="4228094" y="371752"/>
                        <a:pt x="1894541" y="-972025"/>
                        <a:pt x="495570" y="930514"/>
                      </a:cubicBezTo>
                      <a:close/>
                    </a:path>
                  </a:pathLst>
                </a:custGeom>
                <a:gradFill>
                  <a:gsLst>
                    <a:gs pos="38000">
                      <a:srgbClr val="4162FF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168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  <p:sp>
              <p:nvSpPr>
                <p:cNvPr id="255" name="Полилиния 254">
                  <a:extLst>
                    <a:ext uri="{FF2B5EF4-FFF2-40B4-BE49-F238E27FC236}">
                      <a16:creationId xmlns:a16="http://schemas.microsoft.com/office/drawing/2014/main" xmlns="" id="{773164B1-5E20-F276-5CB5-D29B941DDF14}"/>
                    </a:ext>
                  </a:extLst>
                </p:cNvPr>
                <p:cNvSpPr/>
                <p:nvPr/>
              </p:nvSpPr>
              <p:spPr>
                <a:xfrm>
                  <a:off x="5246443" y="10366078"/>
                  <a:ext cx="26947238" cy="13896974"/>
                </a:xfrm>
                <a:custGeom>
                  <a:avLst/>
                  <a:gdLst>
                    <a:gd name="connsiteX0" fmla="*/ 17840416 w 20974038"/>
                    <a:gd name="connsiteY0" fmla="*/ 11112 h 10816532"/>
                    <a:gd name="connsiteX1" fmla="*/ 9727670 w 20974038"/>
                    <a:gd name="connsiteY1" fmla="*/ 1587553 h 10816532"/>
                    <a:gd name="connsiteX2" fmla="*/ 2672019 w 20974038"/>
                    <a:gd name="connsiteY2" fmla="*/ 1984488 h 10816532"/>
                    <a:gd name="connsiteX3" fmla="*/ 221147 w 20974038"/>
                    <a:gd name="connsiteY3" fmla="*/ 9776316 h 10816532"/>
                    <a:gd name="connsiteX4" fmla="*/ 7600038 w 20974038"/>
                    <a:gd name="connsiteY4" fmla="*/ 6229857 h 10816532"/>
                    <a:gd name="connsiteX5" fmla="*/ 16154563 w 20974038"/>
                    <a:gd name="connsiteY5" fmla="*/ 5832922 h 10816532"/>
                    <a:gd name="connsiteX6" fmla="*/ 20171220 w 20974038"/>
                    <a:gd name="connsiteY6" fmla="*/ 5204543 h 10816532"/>
                    <a:gd name="connsiteX7" fmla="*/ 17840416 w 20974038"/>
                    <a:gd name="connsiteY7" fmla="*/ 11112 h 10816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0974038" h="10816532">
                      <a:moveTo>
                        <a:pt x="17840416" y="11112"/>
                      </a:moveTo>
                      <a:cubicBezTo>
                        <a:pt x="16116067" y="-251781"/>
                        <a:pt x="14964263" y="4263198"/>
                        <a:pt x="9727670" y="1587553"/>
                      </a:cubicBezTo>
                      <a:cubicBezTo>
                        <a:pt x="6510863" y="-56062"/>
                        <a:pt x="4066712" y="889253"/>
                        <a:pt x="2672019" y="1984488"/>
                      </a:cubicBezTo>
                      <a:cubicBezTo>
                        <a:pt x="669038" y="3558486"/>
                        <a:pt x="-517597" y="6602976"/>
                        <a:pt x="221147" y="9776316"/>
                      </a:cubicBezTo>
                      <a:cubicBezTo>
                        <a:pt x="959892" y="12949656"/>
                        <a:pt x="5558255" y="8016368"/>
                        <a:pt x="7600038" y="6229857"/>
                      </a:cubicBezTo>
                      <a:cubicBezTo>
                        <a:pt x="9641819" y="4443346"/>
                        <a:pt x="14216046" y="5570641"/>
                        <a:pt x="16154563" y="5832922"/>
                      </a:cubicBezTo>
                      <a:cubicBezTo>
                        <a:pt x="17023458" y="5950477"/>
                        <a:pt x="19280938" y="6356877"/>
                        <a:pt x="20171220" y="5204543"/>
                      </a:cubicBezTo>
                      <a:cubicBezTo>
                        <a:pt x="22355984" y="2375010"/>
                        <a:pt x="19575458" y="275532"/>
                        <a:pt x="17840416" y="11112"/>
                      </a:cubicBezTo>
                      <a:close/>
                    </a:path>
                  </a:pathLst>
                </a:custGeom>
                <a:gradFill>
                  <a:gsLst>
                    <a:gs pos="20000">
                      <a:srgbClr val="D600F9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54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  <p:sp>
              <p:nvSpPr>
                <p:cNvPr id="256" name="Полилиния 255">
                  <a:extLst>
                    <a:ext uri="{FF2B5EF4-FFF2-40B4-BE49-F238E27FC236}">
                      <a16:creationId xmlns:a16="http://schemas.microsoft.com/office/drawing/2014/main" xmlns="" id="{6C812F0D-E66E-E440-EB2A-9A22BBAC91E4}"/>
                    </a:ext>
                  </a:extLst>
                </p:cNvPr>
                <p:cNvSpPr/>
                <p:nvPr/>
              </p:nvSpPr>
              <p:spPr>
                <a:xfrm>
                  <a:off x="-548640" y="11588563"/>
                  <a:ext cx="16815517" cy="8275715"/>
                </a:xfrm>
                <a:custGeom>
                  <a:avLst/>
                  <a:gdLst>
                    <a:gd name="connsiteX0" fmla="*/ 1882102 w 13088143"/>
                    <a:gd name="connsiteY0" fmla="*/ 785136 h 6441297"/>
                    <a:gd name="connsiteX1" fmla="*/ 8053582 w 13088143"/>
                    <a:gd name="connsiteY1" fmla="*/ 418734 h 6441297"/>
                    <a:gd name="connsiteX2" fmla="*/ 13039343 w 13088143"/>
                    <a:gd name="connsiteY2" fmla="*/ 5283628 h 6441297"/>
                    <a:gd name="connsiteX3" fmla="*/ 6628948 w 13088143"/>
                    <a:gd name="connsiteY3" fmla="*/ 5141646 h 6441297"/>
                    <a:gd name="connsiteX4" fmla="*/ 8050 w 13088143"/>
                    <a:gd name="connsiteY4" fmla="*/ 4301366 h 6441297"/>
                    <a:gd name="connsiteX5" fmla="*/ 1882102 w 13088143"/>
                    <a:gd name="connsiteY5" fmla="*/ 785136 h 6441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088143" h="6441297">
                      <a:moveTo>
                        <a:pt x="1882102" y="785136"/>
                      </a:moveTo>
                      <a:cubicBezTo>
                        <a:pt x="3065988" y="14471"/>
                        <a:pt x="5568492" y="-334526"/>
                        <a:pt x="8053582" y="418734"/>
                      </a:cubicBezTo>
                      <a:cubicBezTo>
                        <a:pt x="10538671" y="1171994"/>
                        <a:pt x="12464662" y="2983543"/>
                        <a:pt x="13039343" y="5283628"/>
                      </a:cubicBezTo>
                      <a:cubicBezTo>
                        <a:pt x="13614024" y="7583710"/>
                        <a:pt x="8970138" y="3004306"/>
                        <a:pt x="6628948" y="5141646"/>
                      </a:cubicBezTo>
                      <a:cubicBezTo>
                        <a:pt x="4287757" y="7278987"/>
                        <a:pt x="213053" y="6627099"/>
                        <a:pt x="8050" y="4301366"/>
                      </a:cubicBezTo>
                      <a:cubicBezTo>
                        <a:pt x="-105603" y="3004306"/>
                        <a:pt x="1007402" y="1355500"/>
                        <a:pt x="1882102" y="785136"/>
                      </a:cubicBezTo>
                      <a:close/>
                    </a:path>
                  </a:pathLst>
                </a:custGeom>
                <a:gradFill>
                  <a:gsLst>
                    <a:gs pos="35000">
                      <a:srgbClr val="4162FF">
                        <a:alpha val="26000"/>
                      </a:srgbClr>
                    </a:gs>
                    <a:gs pos="100000">
                      <a:srgbClr val="000000">
                        <a:alpha val="26000"/>
                      </a:srgbClr>
                    </a:gs>
                  </a:gsLst>
                  <a:lin ang="528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257" name="Полилиния 256">
                  <a:extLst>
                    <a:ext uri="{FF2B5EF4-FFF2-40B4-BE49-F238E27FC236}">
                      <a16:creationId xmlns:a16="http://schemas.microsoft.com/office/drawing/2014/main" xmlns="" id="{2487AA61-0811-39AC-EF91-199810E0E59B}"/>
                    </a:ext>
                  </a:extLst>
                </p:cNvPr>
                <p:cNvSpPr/>
                <p:nvPr/>
              </p:nvSpPr>
              <p:spPr>
                <a:xfrm flipH="1">
                  <a:off x="-3029341" y="-2955957"/>
                  <a:ext cx="30087103" cy="7531978"/>
                </a:xfrm>
                <a:custGeom>
                  <a:avLst/>
                  <a:gdLst>
                    <a:gd name="connsiteX0" fmla="*/ 0 w 13778897"/>
                    <a:gd name="connsiteY0" fmla="*/ 0 h 5862419"/>
                    <a:gd name="connsiteX1" fmla="*/ 6568654 w 13778897"/>
                    <a:gd name="connsiteY1" fmla="*/ 3633479 h 5862419"/>
                    <a:gd name="connsiteX2" fmla="*/ 13778897 w 13778897"/>
                    <a:gd name="connsiteY2" fmla="*/ 5862420 h 5862419"/>
                    <a:gd name="connsiteX3" fmla="*/ 13778897 w 13778897"/>
                    <a:gd name="connsiteY3" fmla="*/ 305334 h 58624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778897" h="5862419">
                      <a:moveTo>
                        <a:pt x="0" y="0"/>
                      </a:moveTo>
                      <a:cubicBezTo>
                        <a:pt x="244415" y="1862540"/>
                        <a:pt x="1069316" y="5831887"/>
                        <a:pt x="6568654" y="3633479"/>
                      </a:cubicBezTo>
                      <a:cubicBezTo>
                        <a:pt x="12067992" y="1435072"/>
                        <a:pt x="13778897" y="5862420"/>
                        <a:pt x="13778897" y="5862420"/>
                      </a:cubicBezTo>
                      <a:lnTo>
                        <a:pt x="13778897" y="305334"/>
                      </a:lnTo>
                      <a:close/>
                    </a:path>
                  </a:pathLst>
                </a:custGeom>
                <a:gradFill>
                  <a:gsLst>
                    <a:gs pos="35000">
                      <a:srgbClr val="D600F9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162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/>
                </a:p>
              </p:txBody>
            </p:sp>
            <p:sp>
              <p:nvSpPr>
                <p:cNvPr id="258" name="Полилиния 257">
                  <a:extLst>
                    <a:ext uri="{FF2B5EF4-FFF2-40B4-BE49-F238E27FC236}">
                      <a16:creationId xmlns:a16="http://schemas.microsoft.com/office/drawing/2014/main" xmlns="" id="{0D803625-21D9-C7F5-5664-A62000010DFD}"/>
                    </a:ext>
                  </a:extLst>
                </p:cNvPr>
                <p:cNvSpPr/>
                <p:nvPr/>
              </p:nvSpPr>
              <p:spPr>
                <a:xfrm rot="18341988" flipH="1">
                  <a:off x="11798733" y="536562"/>
                  <a:ext cx="16717896" cy="13627204"/>
                </a:xfrm>
                <a:custGeom>
                  <a:avLst/>
                  <a:gdLst>
                    <a:gd name="connsiteX0" fmla="*/ 495570 w 9234722"/>
                    <a:gd name="connsiteY0" fmla="*/ 930514 h 7527469"/>
                    <a:gd name="connsiteX1" fmla="*/ 2179590 w 9234722"/>
                    <a:gd name="connsiteY1" fmla="*/ 6989569 h 7527469"/>
                    <a:gd name="connsiteX2" fmla="*/ 9132282 w 9234722"/>
                    <a:gd name="connsiteY2" fmla="*/ 4384456 h 7527469"/>
                    <a:gd name="connsiteX3" fmla="*/ 5821373 w 9234722"/>
                    <a:gd name="connsiteY3" fmla="*/ 2026969 h 7527469"/>
                    <a:gd name="connsiteX4" fmla="*/ 495570 w 9234722"/>
                    <a:gd name="connsiteY4" fmla="*/ 930514 h 7527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34722" h="7527469">
                      <a:moveTo>
                        <a:pt x="495570" y="930514"/>
                      </a:moveTo>
                      <a:cubicBezTo>
                        <a:pt x="-229120" y="1916133"/>
                        <a:pt x="-510197" y="5666860"/>
                        <a:pt x="2179590" y="6989569"/>
                      </a:cubicBezTo>
                      <a:cubicBezTo>
                        <a:pt x="4869378" y="8312278"/>
                        <a:pt x="8511468" y="7101932"/>
                        <a:pt x="9132282" y="4384456"/>
                      </a:cubicBezTo>
                      <a:cubicBezTo>
                        <a:pt x="9753094" y="1666980"/>
                        <a:pt x="7414655" y="3682187"/>
                        <a:pt x="5821373" y="2026969"/>
                      </a:cubicBezTo>
                      <a:cubicBezTo>
                        <a:pt x="4228094" y="371752"/>
                        <a:pt x="1894541" y="-972025"/>
                        <a:pt x="495570" y="930514"/>
                      </a:cubicBezTo>
                      <a:close/>
                    </a:path>
                  </a:pathLst>
                </a:custGeom>
                <a:gradFill>
                  <a:gsLst>
                    <a:gs pos="38000">
                      <a:srgbClr val="4162FF">
                        <a:alpha val="26000"/>
                      </a:srgbClr>
                    </a:gs>
                    <a:gs pos="99000">
                      <a:srgbClr val="000000">
                        <a:alpha val="26000"/>
                      </a:srgbClr>
                    </a:gs>
                  </a:gsLst>
                  <a:lin ang="16800000" scaled="0"/>
                </a:gradFill>
                <a:ln w="3055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ru-RU" dirty="0"/>
                </a:p>
              </p:txBody>
            </p:sp>
          </p:grpSp>
        </p:grpSp>
      </p:grpSp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1D42A05-3B0C-E453-F654-B78C8FF9F0EC}"/>
              </a:ext>
            </a:extLst>
          </p:cNvPr>
          <p:cNvGrpSpPr/>
          <p:nvPr/>
        </p:nvGrpSpPr>
        <p:grpSpPr>
          <a:xfrm>
            <a:off x="3128963" y="3255731"/>
            <a:ext cx="18170525" cy="7283562"/>
            <a:chOff x="3128963" y="3255731"/>
            <a:chExt cx="18170525" cy="7283562"/>
          </a:xfrm>
        </p:grpSpPr>
        <p:grpSp>
          <p:nvGrpSpPr>
            <p:cNvPr id="8" name="Группа 7">
              <a:extLst>
                <a:ext uri="{FF2B5EF4-FFF2-40B4-BE49-F238E27FC236}">
                  <a16:creationId xmlns:a16="http://schemas.microsoft.com/office/drawing/2014/main" xmlns="" id="{9373A1B2-D8D7-CFA3-1F4E-79B2F12360F7}"/>
                </a:ext>
              </a:extLst>
            </p:cNvPr>
            <p:cNvGrpSpPr/>
            <p:nvPr/>
          </p:nvGrpSpPr>
          <p:grpSpPr>
            <a:xfrm>
              <a:off x="15913101" y="5229397"/>
              <a:ext cx="5386387" cy="4755899"/>
              <a:chOff x="15913101" y="5229397"/>
              <a:chExt cx="5386387" cy="4755899"/>
            </a:xfrm>
          </p:grpSpPr>
          <p:sp>
            <p:nvSpPr>
              <p:cNvPr id="260" name="Полилиния 259">
                <a:extLst>
                  <a:ext uri="{FF2B5EF4-FFF2-40B4-BE49-F238E27FC236}">
                    <a16:creationId xmlns:a16="http://schemas.microsoft.com/office/drawing/2014/main" xmlns="" id="{2DF05D34-510B-7872-8393-53F1C6B1F62D}"/>
                  </a:ext>
                </a:extLst>
              </p:cNvPr>
              <p:cNvSpPr/>
              <p:nvPr/>
            </p:nvSpPr>
            <p:spPr>
              <a:xfrm rot="18900000">
                <a:off x="17051587" y="5229397"/>
                <a:ext cx="3180971" cy="3183801"/>
              </a:xfrm>
              <a:custGeom>
                <a:avLst/>
                <a:gdLst>
                  <a:gd name="connsiteX0" fmla="*/ 8707441 w 8707440"/>
                  <a:gd name="connsiteY0" fmla="*/ 4357594 h 8715187"/>
                  <a:gd name="connsiteX1" fmla="*/ 4353721 w 8707440"/>
                  <a:gd name="connsiteY1" fmla="*/ 8715188 h 8715187"/>
                  <a:gd name="connsiteX2" fmla="*/ 0 w 8707440"/>
                  <a:gd name="connsiteY2" fmla="*/ 4357594 h 8715187"/>
                  <a:gd name="connsiteX3" fmla="*/ 4353721 w 8707440"/>
                  <a:gd name="connsiteY3" fmla="*/ 0 h 8715187"/>
                  <a:gd name="connsiteX4" fmla="*/ 8707441 w 8707440"/>
                  <a:gd name="connsiteY4" fmla="*/ 4357594 h 8715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7440" h="8715187">
                    <a:moveTo>
                      <a:pt x="8707441" y="4357594"/>
                    </a:moveTo>
                    <a:cubicBezTo>
                      <a:pt x="8707441" y="6764227"/>
                      <a:pt x="6758214" y="8715188"/>
                      <a:pt x="4353721" y="8715188"/>
                    </a:cubicBezTo>
                    <a:cubicBezTo>
                      <a:pt x="1949227" y="8715188"/>
                      <a:pt x="0" y="6764227"/>
                      <a:pt x="0" y="4357594"/>
                    </a:cubicBezTo>
                    <a:cubicBezTo>
                      <a:pt x="0" y="1950962"/>
                      <a:pt x="1949227" y="0"/>
                      <a:pt x="4353721" y="0"/>
                    </a:cubicBezTo>
                    <a:cubicBezTo>
                      <a:pt x="6758214" y="0"/>
                      <a:pt x="8707441" y="1950962"/>
                      <a:pt x="8707441" y="4357594"/>
                    </a:cubicBezTo>
                    <a:close/>
                  </a:path>
                </a:pathLst>
              </a:custGeom>
              <a:solidFill>
                <a:srgbClr val="32004A">
                  <a:alpha val="29000"/>
                </a:srgbClr>
              </a:solidFill>
              <a:ln w="44450" cap="flat">
                <a:gradFill>
                  <a:gsLst>
                    <a:gs pos="100000">
                      <a:srgbClr val="F86FFF"/>
                    </a:gs>
                    <a:gs pos="0">
                      <a:schemeClr val="bg1"/>
                    </a:gs>
                  </a:gsLst>
                  <a:lin ang="2700000" scaled="0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263" name="Text 3">
                <a:extLst>
                  <a:ext uri="{FF2B5EF4-FFF2-40B4-BE49-F238E27FC236}">
                    <a16:creationId xmlns:a16="http://schemas.microsoft.com/office/drawing/2014/main" xmlns="" id="{A0564436-3711-2E4A-8E1D-07CA993AE85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913101" y="8877300"/>
                <a:ext cx="5386387" cy="1107996"/>
              </a:xfrm>
              <a:prstGeom prst="rect">
                <a:avLst/>
              </a:prstGeom>
            </p:spPr>
            <p:txBody>
              <a:bodyPr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 smtClean="0"/>
                  <a:t>Разделение кода на модули</a:t>
                </a:r>
                <a:endParaRPr lang="ru-RU" dirty="0"/>
              </a:p>
            </p:txBody>
          </p:sp>
          <p:sp>
            <p:nvSpPr>
              <p:cNvPr id="264" name="Number 3">
                <a:extLst>
                  <a:ext uri="{FF2B5EF4-FFF2-40B4-BE49-F238E27FC236}">
                    <a16:creationId xmlns:a16="http://schemas.microsoft.com/office/drawing/2014/main" xmlns="" id="{C6BE5F54-4F6E-3A90-BCDC-D151B501D61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166294" y="5395957"/>
                <a:ext cx="2880000" cy="288000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anchor="ctr" anchorCtr="1">
                <a:norm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3800" cap="all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/>
                  <a:t>3</a:t>
                </a:r>
                <a:endParaRPr lang="ru-RU" dirty="0"/>
              </a:p>
            </p:txBody>
          </p:sp>
        </p:grpSp>
        <p:grpSp>
          <p:nvGrpSpPr>
            <p:cNvPr id="7" name="Группа 6">
              <a:extLst>
                <a:ext uri="{FF2B5EF4-FFF2-40B4-BE49-F238E27FC236}">
                  <a16:creationId xmlns:a16="http://schemas.microsoft.com/office/drawing/2014/main" xmlns="" id="{A7439F10-44B3-4A6D-6FB9-26484D1512E9}"/>
                </a:ext>
              </a:extLst>
            </p:cNvPr>
            <p:cNvGrpSpPr/>
            <p:nvPr/>
          </p:nvGrpSpPr>
          <p:grpSpPr>
            <a:xfrm>
              <a:off x="9521032" y="5229397"/>
              <a:ext cx="5386387" cy="4201901"/>
              <a:chOff x="9521032" y="5229397"/>
              <a:chExt cx="5386387" cy="4201901"/>
            </a:xfrm>
          </p:grpSpPr>
          <p:sp>
            <p:nvSpPr>
              <p:cNvPr id="261" name="Полилиния 260">
                <a:extLst>
                  <a:ext uri="{FF2B5EF4-FFF2-40B4-BE49-F238E27FC236}">
                    <a16:creationId xmlns:a16="http://schemas.microsoft.com/office/drawing/2014/main" xmlns="" id="{05550015-A226-53FC-E5AE-E72A55C961EB}"/>
                  </a:ext>
                </a:extLst>
              </p:cNvPr>
              <p:cNvSpPr/>
              <p:nvPr/>
            </p:nvSpPr>
            <p:spPr>
              <a:xfrm rot="18900000">
                <a:off x="10637966" y="5229397"/>
                <a:ext cx="3180971" cy="3183801"/>
              </a:xfrm>
              <a:custGeom>
                <a:avLst/>
                <a:gdLst>
                  <a:gd name="connsiteX0" fmla="*/ 8707441 w 8707440"/>
                  <a:gd name="connsiteY0" fmla="*/ 4357594 h 8715187"/>
                  <a:gd name="connsiteX1" fmla="*/ 4353721 w 8707440"/>
                  <a:gd name="connsiteY1" fmla="*/ 8715188 h 8715187"/>
                  <a:gd name="connsiteX2" fmla="*/ 0 w 8707440"/>
                  <a:gd name="connsiteY2" fmla="*/ 4357594 h 8715187"/>
                  <a:gd name="connsiteX3" fmla="*/ 4353721 w 8707440"/>
                  <a:gd name="connsiteY3" fmla="*/ 0 h 8715187"/>
                  <a:gd name="connsiteX4" fmla="*/ 8707441 w 8707440"/>
                  <a:gd name="connsiteY4" fmla="*/ 4357594 h 8715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7440" h="8715187">
                    <a:moveTo>
                      <a:pt x="8707441" y="4357594"/>
                    </a:moveTo>
                    <a:cubicBezTo>
                      <a:pt x="8707441" y="6764227"/>
                      <a:pt x="6758214" y="8715188"/>
                      <a:pt x="4353721" y="8715188"/>
                    </a:cubicBezTo>
                    <a:cubicBezTo>
                      <a:pt x="1949227" y="8715188"/>
                      <a:pt x="0" y="6764227"/>
                      <a:pt x="0" y="4357594"/>
                    </a:cubicBezTo>
                    <a:cubicBezTo>
                      <a:pt x="0" y="1950962"/>
                      <a:pt x="1949227" y="0"/>
                      <a:pt x="4353721" y="0"/>
                    </a:cubicBezTo>
                    <a:cubicBezTo>
                      <a:pt x="6758214" y="0"/>
                      <a:pt x="8707441" y="1950962"/>
                      <a:pt x="8707441" y="4357594"/>
                    </a:cubicBezTo>
                    <a:close/>
                  </a:path>
                </a:pathLst>
              </a:custGeom>
              <a:solidFill>
                <a:srgbClr val="32004A">
                  <a:alpha val="29000"/>
                </a:srgbClr>
              </a:solidFill>
              <a:ln w="44450" cap="flat">
                <a:gradFill>
                  <a:gsLst>
                    <a:gs pos="100000">
                      <a:srgbClr val="F86FFF"/>
                    </a:gs>
                    <a:gs pos="0">
                      <a:schemeClr val="bg1"/>
                    </a:gs>
                  </a:gsLst>
                  <a:lin ang="2700000" scaled="0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265" name="Text 2">
                <a:extLst>
                  <a:ext uri="{FF2B5EF4-FFF2-40B4-BE49-F238E27FC236}">
                    <a16:creationId xmlns:a16="http://schemas.microsoft.com/office/drawing/2014/main" xmlns="" id="{F54339E8-6BC7-138A-8580-567AE8D75DE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21032" y="8877300"/>
                <a:ext cx="5386387" cy="553998"/>
              </a:xfrm>
              <a:prstGeom prst="rect">
                <a:avLst/>
              </a:prstGeom>
            </p:spPr>
            <p:txBody>
              <a:bodyPr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 smtClean="0"/>
                  <a:t>Взаимодействие с </a:t>
                </a:r>
                <a:r>
                  <a:rPr lang="en-US" dirty="0" smtClean="0"/>
                  <a:t>API</a:t>
                </a:r>
                <a:endParaRPr lang="ru-RU" dirty="0"/>
              </a:p>
            </p:txBody>
          </p:sp>
          <p:sp>
            <p:nvSpPr>
              <p:cNvPr id="266" name="Number 2">
                <a:extLst>
                  <a:ext uri="{FF2B5EF4-FFF2-40B4-BE49-F238E27FC236}">
                    <a16:creationId xmlns:a16="http://schemas.microsoft.com/office/drawing/2014/main" xmlns="" id="{084F17A7-7167-5CAB-FB8C-583573AB6E1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774225" y="5395957"/>
                <a:ext cx="2880000" cy="288000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anchor="ctr" anchorCtr="1">
                <a:norm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3800" cap="all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/>
                  <a:t>2</a:t>
                </a:r>
                <a:endParaRPr lang="ru-RU" dirty="0"/>
              </a:p>
            </p:txBody>
          </p:sp>
        </p:grp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94541D36-4F0A-2C7D-51BC-1CEE3519197C}"/>
                </a:ext>
              </a:extLst>
            </p:cNvPr>
            <p:cNvGrpSpPr/>
            <p:nvPr/>
          </p:nvGrpSpPr>
          <p:grpSpPr>
            <a:xfrm>
              <a:off x="3128963" y="5229397"/>
              <a:ext cx="5386387" cy="5309896"/>
              <a:chOff x="3128963" y="5229397"/>
              <a:chExt cx="5386387" cy="5309896"/>
            </a:xfrm>
          </p:grpSpPr>
          <p:sp>
            <p:nvSpPr>
              <p:cNvPr id="262" name="Полилиния 261">
                <a:extLst>
                  <a:ext uri="{FF2B5EF4-FFF2-40B4-BE49-F238E27FC236}">
                    <a16:creationId xmlns:a16="http://schemas.microsoft.com/office/drawing/2014/main" xmlns="" id="{34435FC8-69D7-5841-EF57-9A6124B083DD}"/>
                  </a:ext>
                </a:extLst>
              </p:cNvPr>
              <p:cNvSpPr/>
              <p:nvPr/>
            </p:nvSpPr>
            <p:spPr>
              <a:xfrm rot="18900000">
                <a:off x="4265615" y="5229397"/>
                <a:ext cx="3180971" cy="3183801"/>
              </a:xfrm>
              <a:custGeom>
                <a:avLst/>
                <a:gdLst>
                  <a:gd name="connsiteX0" fmla="*/ 8707441 w 8707440"/>
                  <a:gd name="connsiteY0" fmla="*/ 4357594 h 8715187"/>
                  <a:gd name="connsiteX1" fmla="*/ 4353721 w 8707440"/>
                  <a:gd name="connsiteY1" fmla="*/ 8715188 h 8715187"/>
                  <a:gd name="connsiteX2" fmla="*/ 0 w 8707440"/>
                  <a:gd name="connsiteY2" fmla="*/ 4357594 h 8715187"/>
                  <a:gd name="connsiteX3" fmla="*/ 4353721 w 8707440"/>
                  <a:gd name="connsiteY3" fmla="*/ 0 h 8715187"/>
                  <a:gd name="connsiteX4" fmla="*/ 8707441 w 8707440"/>
                  <a:gd name="connsiteY4" fmla="*/ 4357594 h 8715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07440" h="8715187">
                    <a:moveTo>
                      <a:pt x="8707441" y="4357594"/>
                    </a:moveTo>
                    <a:cubicBezTo>
                      <a:pt x="8707441" y="6764227"/>
                      <a:pt x="6758214" y="8715188"/>
                      <a:pt x="4353721" y="8715188"/>
                    </a:cubicBezTo>
                    <a:cubicBezTo>
                      <a:pt x="1949227" y="8715188"/>
                      <a:pt x="0" y="6764227"/>
                      <a:pt x="0" y="4357594"/>
                    </a:cubicBezTo>
                    <a:cubicBezTo>
                      <a:pt x="0" y="1950962"/>
                      <a:pt x="1949227" y="0"/>
                      <a:pt x="4353721" y="0"/>
                    </a:cubicBezTo>
                    <a:cubicBezTo>
                      <a:pt x="6758214" y="0"/>
                      <a:pt x="8707441" y="1950962"/>
                      <a:pt x="8707441" y="4357594"/>
                    </a:cubicBezTo>
                    <a:close/>
                  </a:path>
                </a:pathLst>
              </a:custGeom>
              <a:solidFill>
                <a:srgbClr val="32004A">
                  <a:alpha val="29000"/>
                </a:srgbClr>
              </a:solidFill>
              <a:ln w="44450" cap="flat">
                <a:gradFill>
                  <a:gsLst>
                    <a:gs pos="100000">
                      <a:srgbClr val="F86FFF"/>
                    </a:gs>
                    <a:gs pos="0">
                      <a:schemeClr val="bg1"/>
                    </a:gs>
                  </a:gsLst>
                  <a:lin ang="2700000" scaled="0"/>
                </a:gradFill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267" name="Text 1">
                <a:extLst>
                  <a:ext uri="{FF2B5EF4-FFF2-40B4-BE49-F238E27FC236}">
                    <a16:creationId xmlns:a16="http://schemas.microsoft.com/office/drawing/2014/main" xmlns="" id="{706766FA-DC37-4A48-6381-447A883E29B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28963" y="8877300"/>
                <a:ext cx="5386387" cy="1661993"/>
              </a:xfrm>
              <a:prstGeom prst="rect">
                <a:avLst/>
              </a:prstGeom>
            </p:spPr>
            <p:txBody>
              <a:bodyPr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 smtClean="0"/>
                  <a:t>Без использования фреймворков (голый </a:t>
                </a:r>
                <a:r>
                  <a:rPr lang="en-US" dirty="0" smtClean="0"/>
                  <a:t>js, css &amp; html</a:t>
                </a:r>
                <a:r>
                  <a:rPr lang="ru-RU" dirty="0" smtClean="0"/>
                  <a:t>)</a:t>
                </a:r>
                <a:endParaRPr lang="ru-RU" dirty="0"/>
              </a:p>
            </p:txBody>
          </p:sp>
          <p:sp>
            <p:nvSpPr>
              <p:cNvPr id="268" name="Number 1">
                <a:extLst>
                  <a:ext uri="{FF2B5EF4-FFF2-40B4-BE49-F238E27FC236}">
                    <a16:creationId xmlns:a16="http://schemas.microsoft.com/office/drawing/2014/main" xmlns="" id="{E4F59C49-69E8-FCC2-31B8-C7AB5CBDF43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29016" y="5381297"/>
                <a:ext cx="2880000" cy="2880000"/>
              </a:xfrm>
              <a:prstGeom prst="rect">
                <a:avLst/>
              </a:prstGeom>
              <a:noFill/>
            </p:spPr>
            <p:txBody>
              <a:bodyPr vert="horz" wrap="square" lIns="0" tIns="0" rIns="0" bIns="0" anchor="ctr" anchorCtr="1">
                <a:norm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3800" cap="all" baseline="0">
                    <a:solidFill>
                      <a:schemeClr val="bg1"/>
                    </a:solidFill>
                    <a:latin typeface="+mj-lt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/>
                  <a:t>1</a:t>
                </a:r>
              </a:p>
            </p:txBody>
          </p:sp>
        </p:grpSp>
        <p:sp>
          <p:nvSpPr>
            <p:cNvPr id="269" name="Title">
              <a:extLst>
                <a:ext uri="{FF2B5EF4-FFF2-40B4-BE49-F238E27FC236}">
                  <a16:creationId xmlns:a16="http://schemas.microsoft.com/office/drawing/2014/main" xmlns="" id="{9F7CD8D0-5132-075F-AFB6-B6AE3BB78C9C}"/>
                </a:ext>
              </a:extLst>
            </p:cNvPr>
            <p:cNvSpPr txBox="1">
              <a:spLocks/>
            </p:cNvSpPr>
            <p:nvPr/>
          </p:nvSpPr>
          <p:spPr>
            <a:xfrm>
              <a:off x="3128963" y="3255731"/>
              <a:ext cx="18170525" cy="1477328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9600" cap="all" baseline="0">
                  <a:solidFill>
                    <a:schemeClr val="bg1"/>
                  </a:solidFill>
                  <a:latin typeface="+mj-lt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ru-RU" dirty="0" smtClean="0"/>
                <a:t>Задачи</a:t>
              </a:r>
              <a:r>
                <a:rPr lang="en-US" dirty="0" smtClean="0"/>
                <a:t> (</a:t>
              </a:r>
              <a:r>
                <a:rPr lang="ru-RU" dirty="0" smtClean="0"/>
                <a:t>основные</a:t>
              </a:r>
              <a:r>
                <a:rPr lang="en-US" dirty="0" smtClean="0"/>
                <a:t>)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51328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Группа 116">
            <a:extLst>
              <a:ext uri="{FF2B5EF4-FFF2-40B4-BE49-F238E27FC236}">
                <a16:creationId xmlns:a16="http://schemas.microsoft.com/office/drawing/2014/main" xmlns="" id="{671A60C5-8E61-6155-6080-119CA69095F9}"/>
              </a:ext>
            </a:extLst>
          </p:cNvPr>
          <p:cNvGrpSpPr/>
          <p:nvPr/>
        </p:nvGrpSpPr>
        <p:grpSpPr>
          <a:xfrm>
            <a:off x="-2075711" y="-6932675"/>
            <a:ext cx="31356938" cy="28219044"/>
            <a:chOff x="-2075711" y="-6932675"/>
            <a:chExt cx="31356938" cy="28219044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7D4438B-87E0-D1D2-4823-76E683A5097D}"/>
                </a:ext>
              </a:extLst>
            </p:cNvPr>
            <p:cNvSpPr/>
            <p:nvPr/>
          </p:nvSpPr>
          <p:spPr>
            <a:xfrm rot="4567511">
              <a:off x="397461" y="-2632194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827363DE-AFBF-C1ED-FFD6-84B1B142AE3D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6B8C7806-B7D5-60DA-6272-6F08EE08D5A9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5D756509-F527-4D63-235C-77284A9A7F41}"/>
                </a:ext>
              </a:extLst>
            </p:cNvPr>
            <p:cNvGrpSpPr/>
            <p:nvPr/>
          </p:nvGrpSpPr>
          <p:grpSpPr>
            <a:xfrm>
              <a:off x="21299488" y="-835815"/>
              <a:ext cx="3118633" cy="1844158"/>
              <a:chOff x="14952606" y="-6648046"/>
              <a:chExt cx="3118633" cy="1844158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C393886D-ABA7-C7E6-3F07-AFDB483D1D22}"/>
                  </a:ext>
                </a:extLst>
              </p:cNvPr>
              <p:cNvSpPr/>
              <p:nvPr/>
            </p:nvSpPr>
            <p:spPr>
              <a:xfrm>
                <a:off x="14952607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BEFE4532-DBF2-2BC0-04EB-DABFC25F6BF7}"/>
                  </a:ext>
                </a:extLst>
              </p:cNvPr>
              <p:cNvSpPr/>
              <p:nvPr/>
            </p:nvSpPr>
            <p:spPr>
              <a:xfrm>
                <a:off x="15377338" y="-6646085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B23AE740-2D0C-2319-F930-DEE290A163C3}"/>
                  </a:ext>
                </a:extLst>
              </p:cNvPr>
              <p:cNvSpPr/>
              <p:nvPr/>
            </p:nvSpPr>
            <p:spPr>
              <a:xfrm>
                <a:off x="1580243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907BAC93-F804-B723-0848-D196BD86FE2C}"/>
                  </a:ext>
                </a:extLst>
              </p:cNvPr>
              <p:cNvSpPr/>
              <p:nvPr/>
            </p:nvSpPr>
            <p:spPr>
              <a:xfrm>
                <a:off x="1622636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BED795E8-6666-E5C4-1A5D-BBA7B76AF453}"/>
                  </a:ext>
                </a:extLst>
              </p:cNvPr>
              <p:cNvSpPr/>
              <p:nvPr/>
            </p:nvSpPr>
            <p:spPr>
              <a:xfrm>
                <a:off x="16651073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D52AFF3F-4617-FDCC-F198-3117C2CE13CA}"/>
                  </a:ext>
                </a:extLst>
              </p:cNvPr>
              <p:cNvSpPr/>
              <p:nvPr/>
            </p:nvSpPr>
            <p:spPr>
              <a:xfrm>
                <a:off x="17075789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DFBCD0E0-BA0A-CE46-AE38-99669366B4CA}"/>
                  </a:ext>
                </a:extLst>
              </p:cNvPr>
              <p:cNvSpPr/>
              <p:nvPr/>
            </p:nvSpPr>
            <p:spPr>
              <a:xfrm>
                <a:off x="17501289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66D30362-A4B8-B2C2-FBA5-E54BA7C8182C}"/>
                  </a:ext>
                </a:extLst>
              </p:cNvPr>
              <p:cNvSpPr/>
              <p:nvPr/>
            </p:nvSpPr>
            <p:spPr>
              <a:xfrm>
                <a:off x="17926004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FAC1DF72-30BF-80B0-DB23-8C6ADC662953}"/>
                  </a:ext>
                </a:extLst>
              </p:cNvPr>
              <p:cNvSpPr/>
              <p:nvPr/>
            </p:nvSpPr>
            <p:spPr>
              <a:xfrm>
                <a:off x="14952606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48CC09A7-769E-BADC-8322-5AC6498D1EF0}"/>
                  </a:ext>
                </a:extLst>
              </p:cNvPr>
              <p:cNvSpPr/>
              <p:nvPr/>
            </p:nvSpPr>
            <p:spPr>
              <a:xfrm>
                <a:off x="15377320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9A8DE55C-30AC-1869-D3FF-174152AC5E04}"/>
                  </a:ext>
                </a:extLst>
              </p:cNvPr>
              <p:cNvSpPr/>
              <p:nvPr/>
            </p:nvSpPr>
            <p:spPr>
              <a:xfrm>
                <a:off x="1580243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119B2BE5-C306-AF22-5DEA-22CA362A29FA}"/>
                  </a:ext>
                </a:extLst>
              </p:cNvPr>
              <p:cNvSpPr/>
              <p:nvPr/>
            </p:nvSpPr>
            <p:spPr>
              <a:xfrm>
                <a:off x="1622636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BF626D5C-06EA-35A1-C09D-DFF6AE89D2EF}"/>
                  </a:ext>
                </a:extLst>
              </p:cNvPr>
              <p:cNvSpPr/>
              <p:nvPr/>
            </p:nvSpPr>
            <p:spPr>
              <a:xfrm>
                <a:off x="16651074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B051DC24-3FD0-FC38-495D-0CA1482D43D9}"/>
                  </a:ext>
                </a:extLst>
              </p:cNvPr>
              <p:cNvSpPr/>
              <p:nvPr/>
            </p:nvSpPr>
            <p:spPr>
              <a:xfrm>
                <a:off x="17075790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20454BA5-B798-6A12-C6C8-C68C9DF3ACA1}"/>
                  </a:ext>
                </a:extLst>
              </p:cNvPr>
              <p:cNvSpPr/>
              <p:nvPr/>
            </p:nvSpPr>
            <p:spPr>
              <a:xfrm>
                <a:off x="17501288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754FD656-679D-EAD2-6C8A-550A5BE55242}"/>
                  </a:ext>
                </a:extLst>
              </p:cNvPr>
              <p:cNvSpPr/>
              <p:nvPr/>
            </p:nvSpPr>
            <p:spPr>
              <a:xfrm>
                <a:off x="17926002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01ADDB82-A55A-FDD3-3C24-1ACFB015EBA1}"/>
                  </a:ext>
                </a:extLst>
              </p:cNvPr>
              <p:cNvSpPr/>
              <p:nvPr/>
            </p:nvSpPr>
            <p:spPr>
              <a:xfrm>
                <a:off x="14952606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5F38670A-2A43-9C81-E62E-099F6B800C70}"/>
                  </a:ext>
                </a:extLst>
              </p:cNvPr>
              <p:cNvSpPr/>
              <p:nvPr/>
            </p:nvSpPr>
            <p:spPr>
              <a:xfrm>
                <a:off x="15377320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8CF4AD3C-7994-4FD0-3171-74DD85E13DE9}"/>
                  </a:ext>
                </a:extLst>
              </p:cNvPr>
              <p:cNvSpPr/>
              <p:nvPr/>
            </p:nvSpPr>
            <p:spPr>
              <a:xfrm>
                <a:off x="1580243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F859ED37-C650-D92E-7C61-C204BEDBF9D9}"/>
                  </a:ext>
                </a:extLst>
              </p:cNvPr>
              <p:cNvSpPr/>
              <p:nvPr/>
            </p:nvSpPr>
            <p:spPr>
              <a:xfrm>
                <a:off x="1622636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656F3F74-EC9B-7762-A4BD-E6DFD0440B13}"/>
                  </a:ext>
                </a:extLst>
              </p:cNvPr>
              <p:cNvSpPr/>
              <p:nvPr/>
            </p:nvSpPr>
            <p:spPr>
              <a:xfrm>
                <a:off x="16651074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5217F901-E8BB-6484-6D9C-128D8BC95C9A}"/>
                  </a:ext>
                </a:extLst>
              </p:cNvPr>
              <p:cNvSpPr/>
              <p:nvPr/>
            </p:nvSpPr>
            <p:spPr>
              <a:xfrm>
                <a:off x="17075790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9A56701B-C007-FC57-CE00-08B3C7FE0012}"/>
                  </a:ext>
                </a:extLst>
              </p:cNvPr>
              <p:cNvSpPr/>
              <p:nvPr/>
            </p:nvSpPr>
            <p:spPr>
              <a:xfrm>
                <a:off x="17501288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1C2E5F2E-49C8-0D60-3375-6C82095688AD}"/>
                  </a:ext>
                </a:extLst>
              </p:cNvPr>
              <p:cNvSpPr/>
              <p:nvPr/>
            </p:nvSpPr>
            <p:spPr>
              <a:xfrm>
                <a:off x="17926002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524E007A-9FA5-D64D-C213-259821C1DB9F}"/>
                  </a:ext>
                </a:extLst>
              </p:cNvPr>
              <p:cNvSpPr/>
              <p:nvPr/>
            </p:nvSpPr>
            <p:spPr>
              <a:xfrm>
                <a:off x="14952606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8E43C07-790C-F15B-E7E4-C99C382E1695}"/>
                  </a:ext>
                </a:extLst>
              </p:cNvPr>
              <p:cNvSpPr/>
              <p:nvPr/>
            </p:nvSpPr>
            <p:spPr>
              <a:xfrm>
                <a:off x="15377320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E3BE2685-0D0C-2B4D-EEBB-6DCA5A57A944}"/>
                  </a:ext>
                </a:extLst>
              </p:cNvPr>
              <p:cNvSpPr/>
              <p:nvPr/>
            </p:nvSpPr>
            <p:spPr>
              <a:xfrm>
                <a:off x="1580243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3BF0134E-06D1-1B9E-CE65-A3782B3D2C8E}"/>
                  </a:ext>
                </a:extLst>
              </p:cNvPr>
              <p:cNvSpPr/>
              <p:nvPr/>
            </p:nvSpPr>
            <p:spPr>
              <a:xfrm>
                <a:off x="1622636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6E3D4E5C-2186-C6FD-B5A7-55E74F9FD491}"/>
                  </a:ext>
                </a:extLst>
              </p:cNvPr>
              <p:cNvSpPr/>
              <p:nvPr/>
            </p:nvSpPr>
            <p:spPr>
              <a:xfrm>
                <a:off x="16651074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DFB8BF5C-9605-D08B-AE3F-1ECBE2CD0647}"/>
                  </a:ext>
                </a:extLst>
              </p:cNvPr>
              <p:cNvSpPr/>
              <p:nvPr/>
            </p:nvSpPr>
            <p:spPr>
              <a:xfrm>
                <a:off x="17075790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7E83EEC9-4FBF-C9A0-0461-A34A95DE9524}"/>
                  </a:ext>
                </a:extLst>
              </p:cNvPr>
              <p:cNvSpPr/>
              <p:nvPr/>
            </p:nvSpPr>
            <p:spPr>
              <a:xfrm>
                <a:off x="17501288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FDF6120E-47DA-88EF-F75B-33B86A0E10B7}"/>
                  </a:ext>
                </a:extLst>
              </p:cNvPr>
              <p:cNvSpPr/>
              <p:nvPr/>
            </p:nvSpPr>
            <p:spPr>
              <a:xfrm>
                <a:off x="17926002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31D864C5-C16F-C675-C683-65A323CF5649}"/>
                  </a:ext>
                </a:extLst>
              </p:cNvPr>
              <p:cNvSpPr/>
              <p:nvPr/>
            </p:nvSpPr>
            <p:spPr>
              <a:xfrm>
                <a:off x="14952606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10F29ACB-25A1-A8A6-4615-BADEF625F639}"/>
                  </a:ext>
                </a:extLst>
              </p:cNvPr>
              <p:cNvSpPr/>
              <p:nvPr/>
            </p:nvSpPr>
            <p:spPr>
              <a:xfrm>
                <a:off x="15377320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61F25AC2-F70D-1329-4A91-204376CBC823}"/>
                  </a:ext>
                </a:extLst>
              </p:cNvPr>
              <p:cNvSpPr/>
              <p:nvPr/>
            </p:nvSpPr>
            <p:spPr>
              <a:xfrm>
                <a:off x="1580243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235A66FD-179F-A2D9-4430-D60545EB26A9}"/>
                  </a:ext>
                </a:extLst>
              </p:cNvPr>
              <p:cNvSpPr/>
              <p:nvPr/>
            </p:nvSpPr>
            <p:spPr>
              <a:xfrm>
                <a:off x="1622636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F9EB25F2-6959-0EEF-3C35-E1DE13A5F62A}"/>
                  </a:ext>
                </a:extLst>
              </p:cNvPr>
              <p:cNvSpPr/>
              <p:nvPr/>
            </p:nvSpPr>
            <p:spPr>
              <a:xfrm>
                <a:off x="16651074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EA21552D-5595-2541-A4CB-AEA857364020}"/>
                  </a:ext>
                </a:extLst>
              </p:cNvPr>
              <p:cNvSpPr/>
              <p:nvPr/>
            </p:nvSpPr>
            <p:spPr>
              <a:xfrm>
                <a:off x="17075790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A2C66C5D-B97C-F4FC-0C89-C9D70E1AEA5D}"/>
                  </a:ext>
                </a:extLst>
              </p:cNvPr>
              <p:cNvSpPr/>
              <p:nvPr/>
            </p:nvSpPr>
            <p:spPr>
              <a:xfrm>
                <a:off x="17501288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5986DDCD-EE7C-96AE-9F47-285BA7B5F953}"/>
                  </a:ext>
                </a:extLst>
              </p:cNvPr>
              <p:cNvSpPr/>
              <p:nvPr/>
            </p:nvSpPr>
            <p:spPr>
              <a:xfrm>
                <a:off x="17926002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xmlns="" id="{0789BFAD-95C1-DA0D-2D97-49671A79EB82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A0648396-AA3D-9EC7-1493-BB7DD9E7E0C3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3CEFE434-32CF-2193-ED96-98D09E18BD98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ABFC257A-9744-9A1A-D27D-A0563C424C23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5107B63C-CEE9-7EB7-161D-625A4B1080CC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6CFEDABA-9B78-7D44-227A-64CBCAC8E1CB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968014D8-1A18-B360-E1E3-B2CB5C79A720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F1F9E649-3A3C-61EB-5CF1-1E1249FA2983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DF53A0D2-7221-443C-25E2-551202F1901D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7C09244D-3C39-99E5-9CCC-7A3F2F215EAC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BFFD79D4-F14B-C85C-6993-CA3F12F7AEFE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F0B4DAD1-D09F-24E4-3963-9D28A282DF25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8DB81296-ED89-75E6-F8FB-504590F64AA1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C3B3E5C3-A977-14AF-44CA-A19FE4835CD7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E9A8C156-3A83-E73D-AB92-FAA387B1AB90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CFA7C332-D04A-7BB5-4534-5DF849F0C408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98D61263-EE5C-32F5-355D-2A676C72C39C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2280B6B4-3DEA-5FAC-0D00-365AE0A1934C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388E8A2B-8828-DAA6-7E5D-44B9A3CD108A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4D7FC4CA-CB01-CEB7-5875-08DDD73B403C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A2C01FF6-1420-C964-C6E0-954078B48AD1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03E5EB25-D28F-0CA1-FBBF-1C083E341E06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7A98D085-4B3A-04C1-548C-79641EB80BD5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392DA520-F92C-1E35-BBA3-8054919C6FF9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8ADB20D-A642-29FE-4384-3E815600B946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AF02ED22-5DE3-7AF7-9CB9-730C6FF50328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08CC6098-BA7E-7B29-BCB0-07C34A5754C7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62F44915-7AB6-924F-AE40-9BC4DC3DBCB6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09A9C665-CF46-80B1-BFF6-6FDFF91C4D9A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8783416B-68B4-86CD-EDB7-177BE60B3C63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DB89973B-858D-0E93-E618-081F310B37B6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209121F7-642D-B267-06B3-01BAC9195B64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B8D6223A-8B15-245E-580B-58930ECF3E63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5C73EEF2-6D30-6225-B622-FB8ACD8BD0F3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673D2D0E-5AD0-6312-47DC-2EFB998DBA0B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B30A24B1-17CE-5F86-19EB-A0472459C9F8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BD5C9E1F-98F7-8B7B-A418-2139CC9E3BB7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11148E5D-59DF-A16E-7B47-E30B02C7C6E8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E6DF0C35-72FA-5905-95C8-E86A9C2FA37E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968FA823-2083-F2B6-A04E-98C9AE02F656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88C26612-7E44-3253-5D90-5F738C4A2C32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xmlns="" id="{65C619A2-5B34-7CB6-C74D-3F2A4BCE5E25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xmlns="" id="{03F88197-A11B-8B32-892A-53474035DEDB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xmlns="" id="{DA3B8F19-D915-C780-2468-BF7FAFA6D951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xmlns="" id="{C4687337-9FFC-514C-452C-0F5C2BCAAA1E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xmlns="" id="{F063A84E-3EF8-7527-BD4C-30A48E8F34F4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 93">
              <a:extLst>
                <a:ext uri="{FF2B5EF4-FFF2-40B4-BE49-F238E27FC236}">
                  <a16:creationId xmlns:a16="http://schemas.microsoft.com/office/drawing/2014/main" xmlns="" id="{202BCAEE-56DC-B8F9-D974-D13E3345B079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95" name="Группа 94">
              <a:extLst>
                <a:ext uri="{FF2B5EF4-FFF2-40B4-BE49-F238E27FC236}">
                  <a16:creationId xmlns:a16="http://schemas.microsoft.com/office/drawing/2014/main" xmlns="" id="{B88D064F-B300-DE34-0602-6A56B02A7FB5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8EA7BF43-9040-6B72-0CA7-46E52DC8B6DB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 96">
                <a:extLst>
                  <a:ext uri="{FF2B5EF4-FFF2-40B4-BE49-F238E27FC236}">
                    <a16:creationId xmlns:a16="http://schemas.microsoft.com/office/drawing/2014/main" xmlns="" id="{4202144D-2934-3AB2-0A16-7F4B9C413900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98" name="Группа 97">
              <a:extLst>
                <a:ext uri="{FF2B5EF4-FFF2-40B4-BE49-F238E27FC236}">
                  <a16:creationId xmlns:a16="http://schemas.microsoft.com/office/drawing/2014/main" xmlns="" id="{75723A19-AE80-B6DB-DA48-73BFB3797BD4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BBA70A31-22E0-C24A-3182-1F4E8F16C95A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 99">
                <a:extLst>
                  <a:ext uri="{FF2B5EF4-FFF2-40B4-BE49-F238E27FC236}">
                    <a16:creationId xmlns:a16="http://schemas.microsoft.com/office/drawing/2014/main" xmlns="" id="{026F1945-49DB-DE88-911F-4DFE3EF9BC7F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101" name="Группа 100">
              <a:extLst>
                <a:ext uri="{FF2B5EF4-FFF2-40B4-BE49-F238E27FC236}">
                  <a16:creationId xmlns:a16="http://schemas.microsoft.com/office/drawing/2014/main" xmlns="" id="{616153DC-78A8-AD77-B3D6-2396E8C63375}"/>
                </a:ext>
              </a:extLst>
            </p:cNvPr>
            <p:cNvGrpSpPr/>
            <p:nvPr/>
          </p:nvGrpSpPr>
          <p:grpSpPr>
            <a:xfrm>
              <a:off x="11012610" y="11452200"/>
              <a:ext cx="268096" cy="267934"/>
              <a:chOff x="11012610" y="11452200"/>
              <a:chExt cx="268096" cy="267934"/>
            </a:xfrm>
          </p:grpSpPr>
          <p:sp>
            <p:nvSpPr>
              <p:cNvPr id="102" name="Полилиния 101">
                <a:extLst>
                  <a:ext uri="{FF2B5EF4-FFF2-40B4-BE49-F238E27FC236}">
                    <a16:creationId xmlns:a16="http://schemas.microsoft.com/office/drawing/2014/main" xmlns="" id="{6606D564-42DE-2498-DE56-63769D1ABC93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3" name="Полилиния 102">
                <a:extLst>
                  <a:ext uri="{FF2B5EF4-FFF2-40B4-BE49-F238E27FC236}">
                    <a16:creationId xmlns:a16="http://schemas.microsoft.com/office/drawing/2014/main" xmlns="" id="{7B60B20B-7F69-D97D-A922-0A47F7D6422B}"/>
                  </a:ext>
                </a:extLst>
              </p:cNvPr>
              <p:cNvSpPr/>
              <p:nvPr/>
            </p:nvSpPr>
            <p:spPr>
              <a:xfrm>
                <a:off x="11012610" y="11452200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4" name="Полилиния 103">
              <a:extLst>
                <a:ext uri="{FF2B5EF4-FFF2-40B4-BE49-F238E27FC236}">
                  <a16:creationId xmlns:a16="http://schemas.microsoft.com/office/drawing/2014/main" xmlns="" id="{1AE15C4F-C5E3-A588-C769-B85B1BFA0290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5" name="Полилиния 104">
              <a:extLst>
                <a:ext uri="{FF2B5EF4-FFF2-40B4-BE49-F238E27FC236}">
                  <a16:creationId xmlns:a16="http://schemas.microsoft.com/office/drawing/2014/main" xmlns="" id="{AB79BEAA-89FE-4905-5E22-7DE4A6527154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6" name="Полилиния 105">
              <a:extLst>
                <a:ext uri="{FF2B5EF4-FFF2-40B4-BE49-F238E27FC236}">
                  <a16:creationId xmlns:a16="http://schemas.microsoft.com/office/drawing/2014/main" xmlns="" id="{0F552E09-9BD5-006E-846D-EB77C2F919C4}"/>
                </a:ext>
              </a:extLst>
            </p:cNvPr>
            <p:cNvSpPr/>
            <p:nvPr/>
          </p:nvSpPr>
          <p:spPr>
            <a:xfrm>
              <a:off x="20580470" y="11210549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07" name="Группа 106">
              <a:extLst>
                <a:ext uri="{FF2B5EF4-FFF2-40B4-BE49-F238E27FC236}">
                  <a16:creationId xmlns:a16="http://schemas.microsoft.com/office/drawing/2014/main" xmlns="" id="{D6602524-C7A4-3041-F903-29E343D6F961}"/>
                </a:ext>
              </a:extLst>
            </p:cNvPr>
            <p:cNvGrpSpPr/>
            <p:nvPr/>
          </p:nvGrpSpPr>
          <p:grpSpPr>
            <a:xfrm>
              <a:off x="-2075711" y="-6932675"/>
              <a:ext cx="31356938" cy="28219044"/>
              <a:chOff x="-2075711" y="-6932675"/>
              <a:chExt cx="31356938" cy="28219044"/>
            </a:xfrm>
          </p:grpSpPr>
          <p:sp>
            <p:nvSpPr>
              <p:cNvPr id="108" name="Полилиния 107">
                <a:extLst>
                  <a:ext uri="{FF2B5EF4-FFF2-40B4-BE49-F238E27FC236}">
                    <a16:creationId xmlns:a16="http://schemas.microsoft.com/office/drawing/2014/main" xmlns="" id="{7A4BA531-C963-9F29-8798-AF6C3DF18093}"/>
                  </a:ext>
                </a:extLst>
              </p:cNvPr>
              <p:cNvSpPr/>
              <p:nvPr/>
            </p:nvSpPr>
            <p:spPr>
              <a:xfrm flipH="1">
                <a:off x="-2075711" y="-6932675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9" name="Полилиния 108">
                <a:extLst>
                  <a:ext uri="{FF2B5EF4-FFF2-40B4-BE49-F238E27FC236}">
                    <a16:creationId xmlns:a16="http://schemas.microsoft.com/office/drawing/2014/main" xmlns="" id="{3367F08A-6452-886C-0342-2B3975E943F7}"/>
                  </a:ext>
                </a:extLst>
              </p:cNvPr>
              <p:cNvSpPr/>
              <p:nvPr/>
            </p:nvSpPr>
            <p:spPr>
              <a:xfrm flipH="1">
                <a:off x="-1540277" y="-346384"/>
                <a:ext cx="30087103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0" name="Полилиния 109">
                <a:extLst>
                  <a:ext uri="{FF2B5EF4-FFF2-40B4-BE49-F238E27FC236}">
                    <a16:creationId xmlns:a16="http://schemas.microsoft.com/office/drawing/2014/main" xmlns="" id="{FBC17809-5E34-C2C5-C5AA-2BC59694DB39}"/>
                  </a:ext>
                </a:extLst>
              </p:cNvPr>
              <p:cNvSpPr/>
              <p:nvPr/>
            </p:nvSpPr>
            <p:spPr>
              <a:xfrm rot="15348948" flipH="1">
                <a:off x="10770433" y="2775576"/>
                <a:ext cx="20396145" cy="16625442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  <p:sp>
          <p:nvSpPr>
            <p:cNvPr id="111" name="Полилиния 110">
              <a:extLst>
                <a:ext uri="{FF2B5EF4-FFF2-40B4-BE49-F238E27FC236}">
                  <a16:creationId xmlns:a16="http://schemas.microsoft.com/office/drawing/2014/main" xmlns="" id="{8AB93711-0230-7FE7-5E16-D050419C3C20}"/>
                </a:ext>
              </a:extLst>
            </p:cNvPr>
            <p:cNvSpPr/>
            <p:nvPr/>
          </p:nvSpPr>
          <p:spPr>
            <a:xfrm>
              <a:off x="11074351" y="2186853"/>
              <a:ext cx="385130" cy="384897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>
                      <a:alpha val="86000"/>
                    </a:schemeClr>
                  </a:gs>
                  <a:gs pos="100000">
                    <a:srgbClr val="F86FFF">
                      <a:alpha val="75000"/>
                    </a:srgbClr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2" name="Snip Single Corner Rectangle 6">
              <a:extLst>
                <a:ext uri="{FF2B5EF4-FFF2-40B4-BE49-F238E27FC236}">
                  <a16:creationId xmlns:a16="http://schemas.microsoft.com/office/drawing/2014/main" xmlns="" id="{63472C8E-F5F2-ADCE-07E6-2E935B700871}"/>
                </a:ext>
              </a:extLst>
            </p:cNvPr>
            <p:cNvSpPr/>
            <p:nvPr/>
          </p:nvSpPr>
          <p:spPr>
            <a:xfrm rot="5400000">
              <a:off x="8605045" y="-3278981"/>
              <a:ext cx="7177086" cy="21301076"/>
            </a:xfrm>
            <a:prstGeom prst="snip1Rect">
              <a:avLst>
                <a:gd name="adj" fmla="val 8863"/>
              </a:avLst>
            </a:prstGeom>
            <a:solidFill>
              <a:srgbClr val="2D0066">
                <a:alpha val="45000"/>
              </a:srgbClr>
            </a:solidFill>
            <a:ln w="44450">
              <a:gradFill>
                <a:gsLst>
                  <a:gs pos="0">
                    <a:srgbClr val="F86FFF"/>
                  </a:gs>
                  <a:gs pos="100000">
                    <a:schemeClr val="bg1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xmlns="" id="{080F9AFA-0EF5-D259-05C5-2768E9F0A266}"/>
                </a:ext>
              </a:extLst>
            </p:cNvPr>
            <p:cNvSpPr/>
            <p:nvPr/>
          </p:nvSpPr>
          <p:spPr>
            <a:xfrm>
              <a:off x="2104031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13" name="Группа 112">
            <a:extLst>
              <a:ext uri="{FF2B5EF4-FFF2-40B4-BE49-F238E27FC236}">
                <a16:creationId xmlns:a16="http://schemas.microsoft.com/office/drawing/2014/main" xmlns="" id="{36C8C056-E033-44B1-845F-5730713F69AE}"/>
              </a:ext>
            </a:extLst>
          </p:cNvPr>
          <p:cNvGrpSpPr/>
          <p:nvPr/>
        </p:nvGrpSpPr>
        <p:grpSpPr>
          <a:xfrm>
            <a:off x="3128963" y="5610027"/>
            <a:ext cx="18170525" cy="3653339"/>
            <a:chOff x="3128963" y="5610027"/>
            <a:chExt cx="18170525" cy="3653339"/>
          </a:xfrm>
        </p:grpSpPr>
        <p:sp>
          <p:nvSpPr>
            <p:cNvPr id="114" name="Text">
              <a:extLst>
                <a:ext uri="{FF2B5EF4-FFF2-40B4-BE49-F238E27FC236}">
                  <a16:creationId xmlns:a16="http://schemas.microsoft.com/office/drawing/2014/main" xmlns="" id="{1CB35F9C-C86D-5AFA-0FAD-C8A53483760B}"/>
                </a:ext>
              </a:extLst>
            </p:cNvPr>
            <p:cNvSpPr txBox="1">
              <a:spLocks/>
            </p:cNvSpPr>
            <p:nvPr/>
          </p:nvSpPr>
          <p:spPr>
            <a:xfrm>
              <a:off x="3128963" y="7047375"/>
              <a:ext cx="18170525" cy="2215991"/>
            </a:xfrm>
            <a:prstGeom prst="rect">
              <a:avLst/>
            </a:prstGeom>
          </p:spPr>
          <p:txBody>
            <a:bodyPr lIns="0" tIns="0" rIns="0" bIns="0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>
                  <a:solidFill>
                    <a:schemeClr val="bg1"/>
                  </a:solidFill>
                  <a:ea typeface="Roboto Medium" panose="02000000000000000000" pitchFamily="2" charset="0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ru-RU" dirty="0" smtClean="0"/>
                <a:t>Предоставить пользователю удобный интерфейс для </a:t>
              </a:r>
              <a:r>
                <a:rPr lang="ru-RU" dirty="0"/>
                <a:t>п</a:t>
              </a:r>
              <a:r>
                <a:rPr lang="ru-RU" dirty="0" smtClean="0"/>
                <a:t>олучение полной информации (полное название, если такое имеется, описание, тип, количество серий, статус, даты начала и конца сериала и возрастной рейтинг) об конкретном аниме с возможностью перейти на сайт и посмотреть его (или получить еще больше информации о нем)</a:t>
              </a:r>
              <a:endParaRPr lang="ru-RU" dirty="0"/>
            </a:p>
          </p:txBody>
        </p:sp>
        <p:sp>
          <p:nvSpPr>
            <p:cNvPr id="115" name="Title">
              <a:extLst>
                <a:ext uri="{FF2B5EF4-FFF2-40B4-BE49-F238E27FC236}">
                  <a16:creationId xmlns:a16="http://schemas.microsoft.com/office/drawing/2014/main" xmlns="" id="{5318C0F0-F879-877F-DDD1-44BC2B6A3059}"/>
                </a:ext>
              </a:extLst>
            </p:cNvPr>
            <p:cNvSpPr txBox="1">
              <a:spLocks/>
            </p:cNvSpPr>
            <p:nvPr/>
          </p:nvSpPr>
          <p:spPr>
            <a:xfrm>
              <a:off x="3128963" y="5610027"/>
              <a:ext cx="18170525" cy="1384995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9600" cap="all" baseline="0">
                  <a:solidFill>
                    <a:schemeClr val="bg1"/>
                  </a:solidFill>
                  <a:latin typeface="+mj-lt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ru-RU" sz="9000" dirty="0"/>
                <a:t>Цель </a:t>
              </a:r>
              <a:r>
                <a:rPr lang="ru-RU" sz="9000" dirty="0" smtClean="0"/>
                <a:t>приложения«</a:t>
              </a:r>
              <a:r>
                <a:rPr lang="en-US" sz="9000" dirty="0" smtClean="0"/>
                <a:t>KRUEL</a:t>
              </a:r>
              <a:r>
                <a:rPr lang="ru-RU" sz="9000" dirty="0" smtClean="0"/>
                <a:t>»</a:t>
              </a:r>
              <a:endParaRPr lang="ru-RU" sz="9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6840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Группа 121">
            <a:extLst>
              <a:ext uri="{FF2B5EF4-FFF2-40B4-BE49-F238E27FC236}">
                <a16:creationId xmlns:a16="http://schemas.microsoft.com/office/drawing/2014/main" xmlns="" id="{5260CE01-2DEA-B663-EF7A-32F08004645E}"/>
              </a:ext>
            </a:extLst>
          </p:cNvPr>
          <p:cNvGrpSpPr/>
          <p:nvPr/>
        </p:nvGrpSpPr>
        <p:grpSpPr>
          <a:xfrm>
            <a:off x="-2075711" y="-6932675"/>
            <a:ext cx="32285442" cy="27505812"/>
            <a:chOff x="-2075711" y="-6932675"/>
            <a:chExt cx="32285442" cy="27505812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058C57A4-36CD-9D2D-5CE3-94DEAAD95166}"/>
                </a:ext>
              </a:extLst>
            </p:cNvPr>
            <p:cNvSpPr/>
            <p:nvPr/>
          </p:nvSpPr>
          <p:spPr>
            <a:xfrm rot="4567511">
              <a:off x="397461" y="-2632194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6F90B4F5-611C-BDBB-9907-96581070BB54}"/>
                </a:ext>
              </a:extLst>
            </p:cNvPr>
            <p:cNvSpPr/>
            <p:nvPr/>
          </p:nvSpPr>
          <p:spPr>
            <a:xfrm rot="4567511">
              <a:off x="21158413" y="10418915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Овал 4">
              <a:extLst>
                <a:ext uri="{FF2B5EF4-FFF2-40B4-BE49-F238E27FC236}">
                  <a16:creationId xmlns:a16="http://schemas.microsoft.com/office/drawing/2014/main" xmlns="" id="{B85DDAEA-8008-00CF-D3C4-5922D84EFA04}"/>
                </a:ext>
              </a:extLst>
            </p:cNvPr>
            <p:cNvSpPr/>
            <p:nvPr/>
          </p:nvSpPr>
          <p:spPr>
            <a:xfrm rot="4567511">
              <a:off x="1275659" y="12636169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grpSp>
          <p:nvGrpSpPr>
            <p:cNvPr id="6" name="Группа 5">
              <a:extLst>
                <a:ext uri="{FF2B5EF4-FFF2-40B4-BE49-F238E27FC236}">
                  <a16:creationId xmlns:a16="http://schemas.microsoft.com/office/drawing/2014/main" xmlns="" id="{3DF850EC-622D-4501-6697-228A18CD6353}"/>
                </a:ext>
              </a:extLst>
            </p:cNvPr>
            <p:cNvGrpSpPr/>
            <p:nvPr/>
          </p:nvGrpSpPr>
          <p:grpSpPr>
            <a:xfrm>
              <a:off x="21299488" y="-835815"/>
              <a:ext cx="3118633" cy="1844158"/>
              <a:chOff x="14952606" y="-6648046"/>
              <a:chExt cx="3118633" cy="1844158"/>
            </a:xfrm>
          </p:grpSpPr>
          <p:sp>
            <p:nvSpPr>
              <p:cNvPr id="7" name="Полилиния 6">
                <a:extLst>
                  <a:ext uri="{FF2B5EF4-FFF2-40B4-BE49-F238E27FC236}">
                    <a16:creationId xmlns:a16="http://schemas.microsoft.com/office/drawing/2014/main" xmlns="" id="{BD83F8C2-74F1-7468-E27A-9762AEC063DA}"/>
                  </a:ext>
                </a:extLst>
              </p:cNvPr>
              <p:cNvSpPr/>
              <p:nvPr/>
            </p:nvSpPr>
            <p:spPr>
              <a:xfrm>
                <a:off x="14952607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" name="Полилиния 7">
                <a:extLst>
                  <a:ext uri="{FF2B5EF4-FFF2-40B4-BE49-F238E27FC236}">
                    <a16:creationId xmlns:a16="http://schemas.microsoft.com/office/drawing/2014/main" xmlns="" id="{0290A778-1611-BD2F-789F-70779D28085C}"/>
                  </a:ext>
                </a:extLst>
              </p:cNvPr>
              <p:cNvSpPr/>
              <p:nvPr/>
            </p:nvSpPr>
            <p:spPr>
              <a:xfrm>
                <a:off x="15377338" y="-6646085"/>
                <a:ext cx="145235" cy="145147"/>
              </a:xfrm>
              <a:custGeom>
                <a:avLst/>
                <a:gdLst>
                  <a:gd name="connsiteX0" fmla="*/ 113029 w 113042"/>
                  <a:gd name="connsiteY0" fmla="*/ 55265 h 112973"/>
                  <a:gd name="connsiteX1" fmla="*/ 57743 w 113042"/>
                  <a:gd name="connsiteY1" fmla="*/ 112960 h 112973"/>
                  <a:gd name="connsiteX2" fmla="*/ 13 w 113042"/>
                  <a:gd name="connsiteY2" fmla="*/ 57708 h 112973"/>
                  <a:gd name="connsiteX3" fmla="*/ 55299 w 113042"/>
                  <a:gd name="connsiteY3" fmla="*/ 13 h 112973"/>
                  <a:gd name="connsiteX4" fmla="*/ 56509 w 113042"/>
                  <a:gd name="connsiteY4" fmla="*/ 0 h 112973"/>
                  <a:gd name="connsiteX5" fmla="*/ 113030 w 113042"/>
                  <a:gd name="connsiteY5" fmla="*/ 55265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29" y="55265"/>
                    </a:moveTo>
                    <a:cubicBezTo>
                      <a:pt x="113704" y="86455"/>
                      <a:pt x="88951" y="112285"/>
                      <a:pt x="57743" y="112960"/>
                    </a:cubicBezTo>
                    <a:cubicBezTo>
                      <a:pt x="26535" y="113635"/>
                      <a:pt x="689" y="88897"/>
                      <a:pt x="13" y="57708"/>
                    </a:cubicBezTo>
                    <a:cubicBezTo>
                      <a:pt x="-662" y="26518"/>
                      <a:pt x="24091" y="688"/>
                      <a:pt x="55299" y="13"/>
                    </a:cubicBezTo>
                    <a:cubicBezTo>
                      <a:pt x="55702" y="5"/>
                      <a:pt x="56105" y="0"/>
                      <a:pt x="56509" y="0"/>
                    </a:cubicBezTo>
                    <a:cubicBezTo>
                      <a:pt x="87253" y="-7"/>
                      <a:pt x="112365" y="24547"/>
                      <a:pt x="113030" y="55265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" name="Полилиния 8">
                <a:extLst>
                  <a:ext uri="{FF2B5EF4-FFF2-40B4-BE49-F238E27FC236}">
                    <a16:creationId xmlns:a16="http://schemas.microsoft.com/office/drawing/2014/main" xmlns="" id="{D85D41AE-D44F-4A6E-879A-F00F97DAA502}"/>
                  </a:ext>
                </a:extLst>
              </p:cNvPr>
              <p:cNvSpPr/>
              <p:nvPr/>
            </p:nvSpPr>
            <p:spPr>
              <a:xfrm>
                <a:off x="1580243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" name="Полилиния 9">
                <a:extLst>
                  <a:ext uri="{FF2B5EF4-FFF2-40B4-BE49-F238E27FC236}">
                    <a16:creationId xmlns:a16="http://schemas.microsoft.com/office/drawing/2014/main" xmlns="" id="{520CA0D2-9BEC-CCDE-3A81-070DE5D75832}"/>
                  </a:ext>
                </a:extLst>
              </p:cNvPr>
              <p:cNvSpPr/>
              <p:nvPr/>
            </p:nvSpPr>
            <p:spPr>
              <a:xfrm>
                <a:off x="16226360" y="-664804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793 h 113584"/>
                  <a:gd name="connsiteX1" fmla="*/ 56826 w 113652"/>
                  <a:gd name="connsiteY1" fmla="*/ 113584 h 113584"/>
                  <a:gd name="connsiteX2" fmla="*/ 0 w 113652"/>
                  <a:gd name="connsiteY2" fmla="*/ 56793 h 113584"/>
                  <a:gd name="connsiteX3" fmla="*/ 56826 w 113652"/>
                  <a:gd name="connsiteY3" fmla="*/ 1 h 113584"/>
                  <a:gd name="connsiteX4" fmla="*/ 113652 w 113652"/>
                  <a:gd name="connsiteY4" fmla="*/ 56180 h 113584"/>
                  <a:gd name="connsiteX5" fmla="*/ 113652 w 113652"/>
                  <a:gd name="connsiteY5" fmla="*/ 56793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793"/>
                    </a:moveTo>
                    <a:cubicBezTo>
                      <a:pt x="113652" y="88158"/>
                      <a:pt x="88210" y="113584"/>
                      <a:pt x="56826" y="113584"/>
                    </a:cubicBezTo>
                    <a:cubicBezTo>
                      <a:pt x="25442" y="113584"/>
                      <a:pt x="0" y="88157"/>
                      <a:pt x="0" y="56793"/>
                    </a:cubicBezTo>
                    <a:cubicBezTo>
                      <a:pt x="0" y="25427"/>
                      <a:pt x="25442" y="1"/>
                      <a:pt x="56826" y="1"/>
                    </a:cubicBezTo>
                    <a:cubicBezTo>
                      <a:pt x="88041" y="-168"/>
                      <a:pt x="113483" y="24984"/>
                      <a:pt x="113652" y="56180"/>
                    </a:cubicBezTo>
                    <a:cubicBezTo>
                      <a:pt x="113653" y="56384"/>
                      <a:pt x="113653" y="56589"/>
                      <a:pt x="113652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1" name="Полилиния 10">
                <a:extLst>
                  <a:ext uri="{FF2B5EF4-FFF2-40B4-BE49-F238E27FC236}">
                    <a16:creationId xmlns:a16="http://schemas.microsoft.com/office/drawing/2014/main" xmlns="" id="{36F9CACD-AA45-CBAB-6D66-DE3CD8C1BDB3}"/>
                  </a:ext>
                </a:extLst>
              </p:cNvPr>
              <p:cNvSpPr/>
              <p:nvPr/>
            </p:nvSpPr>
            <p:spPr>
              <a:xfrm>
                <a:off x="16651073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2" name="Полилиния 11">
                <a:extLst>
                  <a:ext uri="{FF2B5EF4-FFF2-40B4-BE49-F238E27FC236}">
                    <a16:creationId xmlns:a16="http://schemas.microsoft.com/office/drawing/2014/main" xmlns="" id="{85DF4EA0-2A33-8D1C-4283-75730CE7EA44}"/>
                  </a:ext>
                </a:extLst>
              </p:cNvPr>
              <p:cNvSpPr/>
              <p:nvPr/>
            </p:nvSpPr>
            <p:spPr>
              <a:xfrm>
                <a:off x="17075789" y="-6648046"/>
                <a:ext cx="146020" cy="145932"/>
              </a:xfrm>
              <a:custGeom>
                <a:avLst/>
                <a:gdLst>
                  <a:gd name="connsiteX0" fmla="*/ 113653 w 113653"/>
                  <a:gd name="connsiteY0" fmla="*/ 56793 h 113584"/>
                  <a:gd name="connsiteX1" fmla="*/ 56826 w 113653"/>
                  <a:gd name="connsiteY1" fmla="*/ 113584 h 113584"/>
                  <a:gd name="connsiteX2" fmla="*/ 0 w 113653"/>
                  <a:gd name="connsiteY2" fmla="*/ 56792 h 113584"/>
                  <a:gd name="connsiteX3" fmla="*/ 56827 w 113653"/>
                  <a:gd name="connsiteY3" fmla="*/ 0 h 113584"/>
                  <a:gd name="connsiteX4" fmla="*/ 57132 w 113653"/>
                  <a:gd name="connsiteY4" fmla="*/ 1 h 113584"/>
                  <a:gd name="connsiteX5" fmla="*/ 113654 w 113653"/>
                  <a:gd name="connsiteY5" fmla="*/ 56487 h 113584"/>
                  <a:gd name="connsiteX6" fmla="*/ 113653 w 113653"/>
                  <a:gd name="connsiteY6" fmla="*/ 5679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113653" y="56793"/>
                    </a:moveTo>
                    <a:cubicBezTo>
                      <a:pt x="113653" y="88158"/>
                      <a:pt x="88211" y="113584"/>
                      <a:pt x="56826" y="113584"/>
                    </a:cubicBezTo>
                    <a:cubicBezTo>
                      <a:pt x="25442" y="113584"/>
                      <a:pt x="0" y="88157"/>
                      <a:pt x="0" y="56792"/>
                    </a:cubicBezTo>
                    <a:cubicBezTo>
                      <a:pt x="0" y="25426"/>
                      <a:pt x="25442" y="0"/>
                      <a:pt x="56827" y="0"/>
                    </a:cubicBezTo>
                    <a:cubicBezTo>
                      <a:pt x="56929" y="0"/>
                      <a:pt x="57030" y="0"/>
                      <a:pt x="57132" y="1"/>
                    </a:cubicBezTo>
                    <a:cubicBezTo>
                      <a:pt x="88348" y="1"/>
                      <a:pt x="113653" y="25290"/>
                      <a:pt x="113654" y="56487"/>
                    </a:cubicBezTo>
                    <a:cubicBezTo>
                      <a:pt x="113654" y="56590"/>
                      <a:pt x="113654" y="56691"/>
                      <a:pt x="113653" y="5679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3" name="Полилиния 12">
                <a:extLst>
                  <a:ext uri="{FF2B5EF4-FFF2-40B4-BE49-F238E27FC236}">
                    <a16:creationId xmlns:a16="http://schemas.microsoft.com/office/drawing/2014/main" xmlns="" id="{8BBAB11A-E956-B8CA-1190-B1882A5F3E2C}"/>
                  </a:ext>
                </a:extLst>
              </p:cNvPr>
              <p:cNvSpPr/>
              <p:nvPr/>
            </p:nvSpPr>
            <p:spPr>
              <a:xfrm>
                <a:off x="17501289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4" name="Полилиния 13">
                <a:extLst>
                  <a:ext uri="{FF2B5EF4-FFF2-40B4-BE49-F238E27FC236}">
                    <a16:creationId xmlns:a16="http://schemas.microsoft.com/office/drawing/2014/main" xmlns="" id="{7BF27578-8CE1-3ADC-5A1B-46374A9A9652}"/>
                  </a:ext>
                </a:extLst>
              </p:cNvPr>
              <p:cNvSpPr/>
              <p:nvPr/>
            </p:nvSpPr>
            <p:spPr>
              <a:xfrm>
                <a:off x="17926004" y="-6648046"/>
                <a:ext cx="145235" cy="145147"/>
              </a:xfrm>
              <a:custGeom>
                <a:avLst/>
                <a:gdLst>
                  <a:gd name="connsiteX0" fmla="*/ 113041 w 113042"/>
                  <a:gd name="connsiteY0" fmla="*/ 56793 h 112973"/>
                  <a:gd name="connsiteX1" fmla="*/ 56215 w 113042"/>
                  <a:gd name="connsiteY1" fmla="*/ 112973 h 112973"/>
                  <a:gd name="connsiteX2" fmla="*/ 1 w 113042"/>
                  <a:gd name="connsiteY2" fmla="*/ 56181 h 112973"/>
                  <a:gd name="connsiteX3" fmla="*/ 56520 w 113042"/>
                  <a:gd name="connsiteY3" fmla="*/ 0 h 112973"/>
                  <a:gd name="connsiteX4" fmla="*/ 113042 w 113042"/>
                  <a:gd name="connsiteY4" fmla="*/ 56486 h 112973"/>
                  <a:gd name="connsiteX5" fmla="*/ 113041 w 113042"/>
                  <a:gd name="connsiteY5" fmla="*/ 5679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2" h="112973">
                    <a:moveTo>
                      <a:pt x="113041" y="56793"/>
                    </a:moveTo>
                    <a:cubicBezTo>
                      <a:pt x="112873" y="87989"/>
                      <a:pt x="87431" y="113142"/>
                      <a:pt x="56215" y="112973"/>
                    </a:cubicBezTo>
                    <a:cubicBezTo>
                      <a:pt x="25000" y="112805"/>
                      <a:pt x="-168" y="87378"/>
                      <a:pt x="1" y="56181"/>
                    </a:cubicBezTo>
                    <a:cubicBezTo>
                      <a:pt x="169" y="25105"/>
                      <a:pt x="25424" y="0"/>
                      <a:pt x="56520" y="0"/>
                    </a:cubicBezTo>
                    <a:cubicBezTo>
                      <a:pt x="87736" y="0"/>
                      <a:pt x="113041" y="25289"/>
                      <a:pt x="113042" y="56486"/>
                    </a:cubicBezTo>
                    <a:cubicBezTo>
                      <a:pt x="113042" y="56589"/>
                      <a:pt x="113042" y="56690"/>
                      <a:pt x="113041" y="5679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5" name="Полилиния 14">
                <a:extLst>
                  <a:ext uri="{FF2B5EF4-FFF2-40B4-BE49-F238E27FC236}">
                    <a16:creationId xmlns:a16="http://schemas.microsoft.com/office/drawing/2014/main" xmlns="" id="{447423D1-7E64-33B8-7FC7-06AE8D006737}"/>
                  </a:ext>
                </a:extLst>
              </p:cNvPr>
              <p:cNvSpPr/>
              <p:nvPr/>
            </p:nvSpPr>
            <p:spPr>
              <a:xfrm>
                <a:off x="14952606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6" name="Полилиния 15">
                <a:extLst>
                  <a:ext uri="{FF2B5EF4-FFF2-40B4-BE49-F238E27FC236}">
                    <a16:creationId xmlns:a16="http://schemas.microsoft.com/office/drawing/2014/main" xmlns="" id="{7E5A5312-65F9-28E3-8232-D56016734795}"/>
                  </a:ext>
                </a:extLst>
              </p:cNvPr>
              <p:cNvSpPr/>
              <p:nvPr/>
            </p:nvSpPr>
            <p:spPr>
              <a:xfrm>
                <a:off x="15377320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7" name="Полилиния 16">
                <a:extLst>
                  <a:ext uri="{FF2B5EF4-FFF2-40B4-BE49-F238E27FC236}">
                    <a16:creationId xmlns:a16="http://schemas.microsoft.com/office/drawing/2014/main" xmlns="" id="{B312D193-5892-0E7D-FF2B-F18929FE0605}"/>
                  </a:ext>
                </a:extLst>
              </p:cNvPr>
              <p:cNvSpPr/>
              <p:nvPr/>
            </p:nvSpPr>
            <p:spPr>
              <a:xfrm>
                <a:off x="1580243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8" name="Полилиния 17">
                <a:extLst>
                  <a:ext uri="{FF2B5EF4-FFF2-40B4-BE49-F238E27FC236}">
                    <a16:creationId xmlns:a16="http://schemas.microsoft.com/office/drawing/2014/main" xmlns="" id="{48942763-DC01-74B2-1679-B358A1561871}"/>
                  </a:ext>
                </a:extLst>
              </p:cNvPr>
              <p:cNvSpPr/>
              <p:nvPr/>
            </p:nvSpPr>
            <p:spPr>
              <a:xfrm>
                <a:off x="16226360" y="-6223196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9" name="Полилиния 18">
                <a:extLst>
                  <a:ext uri="{FF2B5EF4-FFF2-40B4-BE49-F238E27FC236}">
                    <a16:creationId xmlns:a16="http://schemas.microsoft.com/office/drawing/2014/main" xmlns="" id="{81C31586-56FC-938D-70E8-56982A7D5F0B}"/>
                  </a:ext>
                </a:extLst>
              </p:cNvPr>
              <p:cNvSpPr/>
              <p:nvPr/>
            </p:nvSpPr>
            <p:spPr>
              <a:xfrm>
                <a:off x="16651074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0" name="Полилиния 19">
                <a:extLst>
                  <a:ext uri="{FF2B5EF4-FFF2-40B4-BE49-F238E27FC236}">
                    <a16:creationId xmlns:a16="http://schemas.microsoft.com/office/drawing/2014/main" xmlns="" id="{0D3F3737-BD54-30B5-78AA-A6A9640D0F22}"/>
                  </a:ext>
                </a:extLst>
              </p:cNvPr>
              <p:cNvSpPr/>
              <p:nvPr/>
            </p:nvSpPr>
            <p:spPr>
              <a:xfrm>
                <a:off x="17075790" y="-6223196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1" name="Полилиния 20">
                <a:extLst>
                  <a:ext uri="{FF2B5EF4-FFF2-40B4-BE49-F238E27FC236}">
                    <a16:creationId xmlns:a16="http://schemas.microsoft.com/office/drawing/2014/main" xmlns="" id="{9CB304C2-3190-299C-2D62-5EE14F5FE8E0}"/>
                  </a:ext>
                </a:extLst>
              </p:cNvPr>
              <p:cNvSpPr/>
              <p:nvPr/>
            </p:nvSpPr>
            <p:spPr>
              <a:xfrm>
                <a:off x="17501288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2" name="Полилиния 21">
                <a:extLst>
                  <a:ext uri="{FF2B5EF4-FFF2-40B4-BE49-F238E27FC236}">
                    <a16:creationId xmlns:a16="http://schemas.microsoft.com/office/drawing/2014/main" xmlns="" id="{073E4D74-CD66-FBCA-C627-28DAEDCCC77C}"/>
                  </a:ext>
                </a:extLst>
              </p:cNvPr>
              <p:cNvSpPr/>
              <p:nvPr/>
            </p:nvSpPr>
            <p:spPr>
              <a:xfrm>
                <a:off x="17926002" y="-6223196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3" name="Полилиния 22">
                <a:extLst>
                  <a:ext uri="{FF2B5EF4-FFF2-40B4-BE49-F238E27FC236}">
                    <a16:creationId xmlns:a16="http://schemas.microsoft.com/office/drawing/2014/main" xmlns="" id="{EA68EDD6-AF66-05BD-CA71-A148FB5642A4}"/>
                  </a:ext>
                </a:extLst>
              </p:cNvPr>
              <p:cNvSpPr/>
              <p:nvPr/>
            </p:nvSpPr>
            <p:spPr>
              <a:xfrm>
                <a:off x="14952606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4" name="Полилиния 23">
                <a:extLst>
                  <a:ext uri="{FF2B5EF4-FFF2-40B4-BE49-F238E27FC236}">
                    <a16:creationId xmlns:a16="http://schemas.microsoft.com/office/drawing/2014/main" xmlns="" id="{A0B0C7FB-67D7-C553-B317-AFDEC505B65E}"/>
                  </a:ext>
                </a:extLst>
              </p:cNvPr>
              <p:cNvSpPr/>
              <p:nvPr/>
            </p:nvSpPr>
            <p:spPr>
              <a:xfrm>
                <a:off x="15377320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5" name="Полилиния 24">
                <a:extLst>
                  <a:ext uri="{FF2B5EF4-FFF2-40B4-BE49-F238E27FC236}">
                    <a16:creationId xmlns:a16="http://schemas.microsoft.com/office/drawing/2014/main" xmlns="" id="{20DF828D-2018-B2B4-DCE0-A5D948297D1E}"/>
                  </a:ext>
                </a:extLst>
              </p:cNvPr>
              <p:cNvSpPr/>
              <p:nvPr/>
            </p:nvSpPr>
            <p:spPr>
              <a:xfrm>
                <a:off x="1580243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6" name="Полилиния 25">
                <a:extLst>
                  <a:ext uri="{FF2B5EF4-FFF2-40B4-BE49-F238E27FC236}">
                    <a16:creationId xmlns:a16="http://schemas.microsoft.com/office/drawing/2014/main" xmlns="" id="{75DA5FC8-2A2D-FD9B-1D70-280DFE0DB049}"/>
                  </a:ext>
                </a:extLst>
              </p:cNvPr>
              <p:cNvSpPr/>
              <p:nvPr/>
            </p:nvSpPr>
            <p:spPr>
              <a:xfrm>
                <a:off x="16226360" y="-5798737"/>
                <a:ext cx="146019" cy="145933"/>
              </a:xfrm>
              <a:custGeom>
                <a:avLst/>
                <a:gdLst>
                  <a:gd name="connsiteX0" fmla="*/ 113652 w 113652"/>
                  <a:gd name="connsiteY0" fmla="*/ 56488 h 113585"/>
                  <a:gd name="connsiteX1" fmla="*/ 57132 w 113652"/>
                  <a:gd name="connsiteY1" fmla="*/ 113584 h 113585"/>
                  <a:gd name="connsiteX2" fmla="*/ 1 w 113652"/>
                  <a:gd name="connsiteY2" fmla="*/ 57098 h 113585"/>
                  <a:gd name="connsiteX3" fmla="*/ 56521 w 113652"/>
                  <a:gd name="connsiteY3" fmla="*/ 2 h 113585"/>
                  <a:gd name="connsiteX4" fmla="*/ 56826 w 113652"/>
                  <a:gd name="connsiteY4" fmla="*/ 1 h 113585"/>
                  <a:gd name="connsiteX5" fmla="*/ 113652 w 113652"/>
                  <a:gd name="connsiteY5" fmla="*/ 56181 h 113585"/>
                  <a:gd name="connsiteX6" fmla="*/ 113653 w 113652"/>
                  <a:gd name="connsiteY6" fmla="*/ 56488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2" h="113585">
                    <a:moveTo>
                      <a:pt x="113652" y="56488"/>
                    </a:moveTo>
                    <a:cubicBezTo>
                      <a:pt x="113821" y="87852"/>
                      <a:pt x="88516" y="113416"/>
                      <a:pt x="57132" y="113584"/>
                    </a:cubicBezTo>
                    <a:cubicBezTo>
                      <a:pt x="25748" y="113753"/>
                      <a:pt x="170" y="88464"/>
                      <a:pt x="1" y="57098"/>
                    </a:cubicBezTo>
                    <a:cubicBezTo>
                      <a:pt x="-168" y="25734"/>
                      <a:pt x="25137" y="170"/>
                      <a:pt x="56521" y="2"/>
                    </a:cubicBezTo>
                    <a:cubicBezTo>
                      <a:pt x="56623" y="1"/>
                      <a:pt x="56724" y="1"/>
                      <a:pt x="56826" y="1"/>
                    </a:cubicBezTo>
                    <a:cubicBezTo>
                      <a:pt x="88041" y="-168"/>
                      <a:pt x="113483" y="24985"/>
                      <a:pt x="113652" y="56181"/>
                    </a:cubicBezTo>
                    <a:cubicBezTo>
                      <a:pt x="113653" y="56284"/>
                      <a:pt x="113653" y="56385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7" name="Полилиния 26">
                <a:extLst>
                  <a:ext uri="{FF2B5EF4-FFF2-40B4-BE49-F238E27FC236}">
                    <a16:creationId xmlns:a16="http://schemas.microsoft.com/office/drawing/2014/main" xmlns="" id="{A9E56664-B672-70D4-FE77-AEF88F7D9B1C}"/>
                  </a:ext>
                </a:extLst>
              </p:cNvPr>
              <p:cNvSpPr/>
              <p:nvPr/>
            </p:nvSpPr>
            <p:spPr>
              <a:xfrm>
                <a:off x="16651074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8" name="Полилиния 27">
                <a:extLst>
                  <a:ext uri="{FF2B5EF4-FFF2-40B4-BE49-F238E27FC236}">
                    <a16:creationId xmlns:a16="http://schemas.microsoft.com/office/drawing/2014/main" xmlns="" id="{BB2DDE57-F1E9-D584-4030-3E2C3D893703}"/>
                  </a:ext>
                </a:extLst>
              </p:cNvPr>
              <p:cNvSpPr/>
              <p:nvPr/>
            </p:nvSpPr>
            <p:spPr>
              <a:xfrm>
                <a:off x="17075790" y="-5798737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29" name="Полилиния 28">
                <a:extLst>
                  <a:ext uri="{FF2B5EF4-FFF2-40B4-BE49-F238E27FC236}">
                    <a16:creationId xmlns:a16="http://schemas.microsoft.com/office/drawing/2014/main" xmlns="" id="{08CBF732-9FF2-6FCA-4E6F-7F10A5F57AAE}"/>
                  </a:ext>
                </a:extLst>
              </p:cNvPr>
              <p:cNvSpPr/>
              <p:nvPr/>
            </p:nvSpPr>
            <p:spPr>
              <a:xfrm>
                <a:off x="17501288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0" name="Полилиния 29">
                <a:extLst>
                  <a:ext uri="{FF2B5EF4-FFF2-40B4-BE49-F238E27FC236}">
                    <a16:creationId xmlns:a16="http://schemas.microsoft.com/office/drawing/2014/main" xmlns="" id="{5097620E-0DF2-89A4-4AF1-A3BBE7260A43}"/>
                  </a:ext>
                </a:extLst>
              </p:cNvPr>
              <p:cNvSpPr/>
              <p:nvPr/>
            </p:nvSpPr>
            <p:spPr>
              <a:xfrm>
                <a:off x="17926002" y="-5798737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1" name="Полилиния 30">
                <a:extLst>
                  <a:ext uri="{FF2B5EF4-FFF2-40B4-BE49-F238E27FC236}">
                    <a16:creationId xmlns:a16="http://schemas.microsoft.com/office/drawing/2014/main" xmlns="" id="{1E1E3A4C-5644-9C5F-E876-FC9220CE2E22}"/>
                  </a:ext>
                </a:extLst>
              </p:cNvPr>
              <p:cNvSpPr/>
              <p:nvPr/>
            </p:nvSpPr>
            <p:spPr>
              <a:xfrm>
                <a:off x="14952606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2" name="Полилиния 31">
                <a:extLst>
                  <a:ext uri="{FF2B5EF4-FFF2-40B4-BE49-F238E27FC236}">
                    <a16:creationId xmlns:a16="http://schemas.microsoft.com/office/drawing/2014/main" xmlns="" id="{917488BB-DB2D-0458-2DA8-C12BBD119661}"/>
                  </a:ext>
                </a:extLst>
              </p:cNvPr>
              <p:cNvSpPr/>
              <p:nvPr/>
            </p:nvSpPr>
            <p:spPr>
              <a:xfrm>
                <a:off x="15377320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3" name="Полилиния 32">
                <a:extLst>
                  <a:ext uri="{FF2B5EF4-FFF2-40B4-BE49-F238E27FC236}">
                    <a16:creationId xmlns:a16="http://schemas.microsoft.com/office/drawing/2014/main" xmlns="" id="{DC86487D-722F-93F8-492B-B2B2DE71D751}"/>
                  </a:ext>
                </a:extLst>
              </p:cNvPr>
              <p:cNvSpPr/>
              <p:nvPr/>
            </p:nvSpPr>
            <p:spPr>
              <a:xfrm>
                <a:off x="1580243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4" name="Полилиния 33">
                <a:extLst>
                  <a:ext uri="{FF2B5EF4-FFF2-40B4-BE49-F238E27FC236}">
                    <a16:creationId xmlns:a16="http://schemas.microsoft.com/office/drawing/2014/main" xmlns="" id="{026262B5-D400-E21A-C526-CBDCF529ADE4}"/>
                  </a:ext>
                </a:extLst>
              </p:cNvPr>
              <p:cNvSpPr/>
              <p:nvPr/>
            </p:nvSpPr>
            <p:spPr>
              <a:xfrm>
                <a:off x="16226360" y="-5374279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5" name="Полилиния 34">
                <a:extLst>
                  <a:ext uri="{FF2B5EF4-FFF2-40B4-BE49-F238E27FC236}">
                    <a16:creationId xmlns:a16="http://schemas.microsoft.com/office/drawing/2014/main" xmlns="" id="{9B354882-CFD6-7136-80EA-AC96DA13E69A}"/>
                  </a:ext>
                </a:extLst>
              </p:cNvPr>
              <p:cNvSpPr/>
              <p:nvPr/>
            </p:nvSpPr>
            <p:spPr>
              <a:xfrm>
                <a:off x="16651074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6" name="Полилиния 35">
                <a:extLst>
                  <a:ext uri="{FF2B5EF4-FFF2-40B4-BE49-F238E27FC236}">
                    <a16:creationId xmlns:a16="http://schemas.microsoft.com/office/drawing/2014/main" xmlns="" id="{3895D2E6-E308-6ECC-7005-3F8B61E175FE}"/>
                  </a:ext>
                </a:extLst>
              </p:cNvPr>
              <p:cNvSpPr/>
              <p:nvPr/>
            </p:nvSpPr>
            <p:spPr>
              <a:xfrm>
                <a:off x="17075790" y="-537428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7" name="Полилиния 36">
                <a:extLst>
                  <a:ext uri="{FF2B5EF4-FFF2-40B4-BE49-F238E27FC236}">
                    <a16:creationId xmlns:a16="http://schemas.microsoft.com/office/drawing/2014/main" xmlns="" id="{83E8383D-F818-4440-5DD6-F8ED69AD6AD1}"/>
                  </a:ext>
                </a:extLst>
              </p:cNvPr>
              <p:cNvSpPr/>
              <p:nvPr/>
            </p:nvSpPr>
            <p:spPr>
              <a:xfrm>
                <a:off x="17501288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8" name="Полилиния 37">
                <a:extLst>
                  <a:ext uri="{FF2B5EF4-FFF2-40B4-BE49-F238E27FC236}">
                    <a16:creationId xmlns:a16="http://schemas.microsoft.com/office/drawing/2014/main" xmlns="" id="{72DF32B3-AF54-6B71-25E6-9FC4693E23F8}"/>
                  </a:ext>
                </a:extLst>
              </p:cNvPr>
              <p:cNvSpPr/>
              <p:nvPr/>
            </p:nvSpPr>
            <p:spPr>
              <a:xfrm>
                <a:off x="17926002" y="-5374279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39" name="Полилиния 38">
                <a:extLst>
                  <a:ext uri="{FF2B5EF4-FFF2-40B4-BE49-F238E27FC236}">
                    <a16:creationId xmlns:a16="http://schemas.microsoft.com/office/drawing/2014/main" xmlns="" id="{1AC7B95B-A26B-B930-1E40-CDB17A271B5F}"/>
                  </a:ext>
                </a:extLst>
              </p:cNvPr>
              <p:cNvSpPr/>
              <p:nvPr/>
            </p:nvSpPr>
            <p:spPr>
              <a:xfrm>
                <a:off x="14952606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0" name="Полилиния 39">
                <a:extLst>
                  <a:ext uri="{FF2B5EF4-FFF2-40B4-BE49-F238E27FC236}">
                    <a16:creationId xmlns:a16="http://schemas.microsoft.com/office/drawing/2014/main" xmlns="" id="{0FF8846F-A23D-F394-FBF9-748563CEB50B}"/>
                  </a:ext>
                </a:extLst>
              </p:cNvPr>
              <p:cNvSpPr/>
              <p:nvPr/>
            </p:nvSpPr>
            <p:spPr>
              <a:xfrm>
                <a:off x="15377320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1" name="Полилиния 40">
                <a:extLst>
                  <a:ext uri="{FF2B5EF4-FFF2-40B4-BE49-F238E27FC236}">
                    <a16:creationId xmlns:a16="http://schemas.microsoft.com/office/drawing/2014/main" xmlns="" id="{145E01B3-667F-A8A0-20EC-E6867C8D4EF5}"/>
                  </a:ext>
                </a:extLst>
              </p:cNvPr>
              <p:cNvSpPr/>
              <p:nvPr/>
            </p:nvSpPr>
            <p:spPr>
              <a:xfrm>
                <a:off x="1580243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2" name="Полилиния 41">
                <a:extLst>
                  <a:ext uri="{FF2B5EF4-FFF2-40B4-BE49-F238E27FC236}">
                    <a16:creationId xmlns:a16="http://schemas.microsoft.com/office/drawing/2014/main" xmlns="" id="{323CCA2E-54B1-8F3E-304D-F2A840D40388}"/>
                  </a:ext>
                </a:extLst>
              </p:cNvPr>
              <p:cNvSpPr/>
              <p:nvPr/>
            </p:nvSpPr>
            <p:spPr>
              <a:xfrm>
                <a:off x="16226360" y="-4949820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7 h 113584"/>
                  <a:gd name="connsiteX1" fmla="*/ 57132 w 113652"/>
                  <a:gd name="connsiteY1" fmla="*/ 113583 h 113584"/>
                  <a:gd name="connsiteX2" fmla="*/ 1 w 113652"/>
                  <a:gd name="connsiteY2" fmla="*/ 57097 h 113584"/>
                  <a:gd name="connsiteX3" fmla="*/ 56521 w 113652"/>
                  <a:gd name="connsiteY3" fmla="*/ 1 h 113584"/>
                  <a:gd name="connsiteX4" fmla="*/ 56826 w 113652"/>
                  <a:gd name="connsiteY4" fmla="*/ 0 h 113584"/>
                  <a:gd name="connsiteX5" fmla="*/ 113652 w 113652"/>
                  <a:gd name="connsiteY5" fmla="*/ 56487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7"/>
                    </a:moveTo>
                    <a:cubicBezTo>
                      <a:pt x="113821" y="87852"/>
                      <a:pt x="88516" y="113415"/>
                      <a:pt x="57132" y="113583"/>
                    </a:cubicBezTo>
                    <a:cubicBezTo>
                      <a:pt x="25748" y="113752"/>
                      <a:pt x="170" y="88463"/>
                      <a:pt x="1" y="57097"/>
                    </a:cubicBezTo>
                    <a:cubicBezTo>
                      <a:pt x="-168" y="25733"/>
                      <a:pt x="25137" y="170"/>
                      <a:pt x="56521" y="1"/>
                    </a:cubicBezTo>
                    <a:cubicBezTo>
                      <a:pt x="56623" y="0"/>
                      <a:pt x="56724" y="0"/>
                      <a:pt x="56826" y="0"/>
                    </a:cubicBezTo>
                    <a:cubicBezTo>
                      <a:pt x="88091" y="0"/>
                      <a:pt x="113484" y="25241"/>
                      <a:pt x="11365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3" name="Полилиния 42">
                <a:extLst>
                  <a:ext uri="{FF2B5EF4-FFF2-40B4-BE49-F238E27FC236}">
                    <a16:creationId xmlns:a16="http://schemas.microsoft.com/office/drawing/2014/main" xmlns="" id="{D459C609-68B0-0405-8BCF-B3E721441683}"/>
                  </a:ext>
                </a:extLst>
              </p:cNvPr>
              <p:cNvSpPr/>
              <p:nvPr/>
            </p:nvSpPr>
            <p:spPr>
              <a:xfrm>
                <a:off x="16651074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4" name="Полилиния 43">
                <a:extLst>
                  <a:ext uri="{FF2B5EF4-FFF2-40B4-BE49-F238E27FC236}">
                    <a16:creationId xmlns:a16="http://schemas.microsoft.com/office/drawing/2014/main" xmlns="" id="{12A41F1A-E0E5-F6AD-82CD-FD01E431BA65}"/>
                  </a:ext>
                </a:extLst>
              </p:cNvPr>
              <p:cNvSpPr/>
              <p:nvPr/>
            </p:nvSpPr>
            <p:spPr>
              <a:xfrm>
                <a:off x="17075790" y="-4949821"/>
                <a:ext cx="146019" cy="145932"/>
              </a:xfrm>
              <a:custGeom>
                <a:avLst/>
                <a:gdLst>
                  <a:gd name="connsiteX0" fmla="*/ 113652 w 113652"/>
                  <a:gd name="connsiteY0" fmla="*/ 56488 h 113584"/>
                  <a:gd name="connsiteX1" fmla="*/ 57131 w 113652"/>
                  <a:gd name="connsiteY1" fmla="*/ 113583 h 113584"/>
                  <a:gd name="connsiteX2" fmla="*/ 1 w 113652"/>
                  <a:gd name="connsiteY2" fmla="*/ 57096 h 113584"/>
                  <a:gd name="connsiteX3" fmla="*/ 56522 w 113652"/>
                  <a:gd name="connsiteY3" fmla="*/ 1 h 113584"/>
                  <a:gd name="connsiteX4" fmla="*/ 57132 w 113652"/>
                  <a:gd name="connsiteY4" fmla="*/ 1 h 113584"/>
                  <a:gd name="connsiteX5" fmla="*/ 113653 w 113652"/>
                  <a:gd name="connsiteY5" fmla="*/ 5648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113652" y="56488"/>
                    </a:moveTo>
                    <a:cubicBezTo>
                      <a:pt x="113820" y="87852"/>
                      <a:pt x="88515" y="113416"/>
                      <a:pt x="57131" y="113583"/>
                    </a:cubicBezTo>
                    <a:cubicBezTo>
                      <a:pt x="25747" y="113751"/>
                      <a:pt x="169" y="88462"/>
                      <a:pt x="1" y="57096"/>
                    </a:cubicBezTo>
                    <a:cubicBezTo>
                      <a:pt x="-167" y="25732"/>
                      <a:pt x="25138" y="168"/>
                      <a:pt x="56522" y="1"/>
                    </a:cubicBezTo>
                    <a:cubicBezTo>
                      <a:pt x="56725" y="0"/>
                      <a:pt x="56929" y="0"/>
                      <a:pt x="57132" y="1"/>
                    </a:cubicBezTo>
                    <a:cubicBezTo>
                      <a:pt x="88347" y="1"/>
                      <a:pt x="113653" y="25291"/>
                      <a:pt x="113653" y="5648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5" name="Полилиния 44">
                <a:extLst>
                  <a:ext uri="{FF2B5EF4-FFF2-40B4-BE49-F238E27FC236}">
                    <a16:creationId xmlns:a16="http://schemas.microsoft.com/office/drawing/2014/main" xmlns="" id="{4C1C1026-10F0-3516-D84E-143739F6ED15}"/>
                  </a:ext>
                </a:extLst>
              </p:cNvPr>
              <p:cNvSpPr/>
              <p:nvPr/>
            </p:nvSpPr>
            <p:spPr>
              <a:xfrm>
                <a:off x="17501288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6" name="Полилиния 45">
                <a:extLst>
                  <a:ext uri="{FF2B5EF4-FFF2-40B4-BE49-F238E27FC236}">
                    <a16:creationId xmlns:a16="http://schemas.microsoft.com/office/drawing/2014/main" xmlns="" id="{7959CE9C-EB33-5541-3854-F8EF1259AC63}"/>
                  </a:ext>
                </a:extLst>
              </p:cNvPr>
              <p:cNvSpPr/>
              <p:nvPr/>
            </p:nvSpPr>
            <p:spPr>
              <a:xfrm>
                <a:off x="17926002" y="-4949820"/>
                <a:ext cx="145235" cy="145148"/>
              </a:xfrm>
              <a:custGeom>
                <a:avLst/>
                <a:gdLst>
                  <a:gd name="connsiteX0" fmla="*/ 113042 w 113042"/>
                  <a:gd name="connsiteY0" fmla="*/ 56487 h 112974"/>
                  <a:gd name="connsiteX1" fmla="*/ 56521 w 113042"/>
                  <a:gd name="connsiteY1" fmla="*/ 112974 h 112974"/>
                  <a:gd name="connsiteX2" fmla="*/ 0 w 113042"/>
                  <a:gd name="connsiteY2" fmla="*/ 56487 h 112974"/>
                  <a:gd name="connsiteX3" fmla="*/ 56521 w 113042"/>
                  <a:gd name="connsiteY3" fmla="*/ 0 h 112974"/>
                  <a:gd name="connsiteX4" fmla="*/ 113042 w 113042"/>
                  <a:gd name="connsiteY4" fmla="*/ 56487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2" h="112974">
                    <a:moveTo>
                      <a:pt x="113042" y="56487"/>
                    </a:moveTo>
                    <a:cubicBezTo>
                      <a:pt x="113042" y="87684"/>
                      <a:pt x="87737" y="112974"/>
                      <a:pt x="56521" y="112974"/>
                    </a:cubicBez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1" y="0"/>
                    </a:cubicBezTo>
                    <a:cubicBezTo>
                      <a:pt x="87737" y="0"/>
                      <a:pt x="113042" y="25290"/>
                      <a:pt x="113042" y="56487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47" name="Группа 46">
              <a:extLst>
                <a:ext uri="{FF2B5EF4-FFF2-40B4-BE49-F238E27FC236}">
                  <a16:creationId xmlns:a16="http://schemas.microsoft.com/office/drawing/2014/main" xmlns="" id="{2D6D16B8-698F-D42C-E09B-AA1F0F5024D9}"/>
                </a:ext>
              </a:extLst>
            </p:cNvPr>
            <p:cNvGrpSpPr/>
            <p:nvPr/>
          </p:nvGrpSpPr>
          <p:grpSpPr>
            <a:xfrm>
              <a:off x="5717018" y="-1045548"/>
              <a:ext cx="1844878" cy="3116751"/>
              <a:chOff x="25212885" y="-15362390"/>
              <a:chExt cx="1844878" cy="3116751"/>
            </a:xfrm>
          </p:grpSpPr>
          <p:sp>
            <p:nvSpPr>
              <p:cNvPr id="48" name="Полилиния 47">
                <a:extLst>
                  <a:ext uri="{FF2B5EF4-FFF2-40B4-BE49-F238E27FC236}">
                    <a16:creationId xmlns:a16="http://schemas.microsoft.com/office/drawing/2014/main" xmlns="" id="{7CA6855A-900F-19A4-43F2-28C6A9E2C0DD}"/>
                  </a:ext>
                </a:extLst>
              </p:cNvPr>
              <p:cNvSpPr/>
              <p:nvPr/>
            </p:nvSpPr>
            <p:spPr>
              <a:xfrm>
                <a:off x="26912529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49" name="Полилиния 48">
                <a:extLst>
                  <a:ext uri="{FF2B5EF4-FFF2-40B4-BE49-F238E27FC236}">
                    <a16:creationId xmlns:a16="http://schemas.microsoft.com/office/drawing/2014/main" xmlns="" id="{97125E88-952E-98F9-0E4E-7F59A4CC7180}"/>
                  </a:ext>
                </a:extLst>
              </p:cNvPr>
              <p:cNvSpPr/>
              <p:nvPr/>
            </p:nvSpPr>
            <p:spPr>
              <a:xfrm>
                <a:off x="26912529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0" name="Полилиния 49">
                <a:extLst>
                  <a:ext uri="{FF2B5EF4-FFF2-40B4-BE49-F238E27FC236}">
                    <a16:creationId xmlns:a16="http://schemas.microsoft.com/office/drawing/2014/main" xmlns="" id="{C7DEFA2D-7DE2-A326-377D-1F2556FFA571}"/>
                  </a:ext>
                </a:extLst>
              </p:cNvPr>
              <p:cNvSpPr/>
              <p:nvPr/>
            </p:nvSpPr>
            <p:spPr>
              <a:xfrm>
                <a:off x="26911743" y="-14513469"/>
                <a:ext cx="145234" cy="145147"/>
              </a:xfrm>
              <a:custGeom>
                <a:avLst/>
                <a:gdLst>
                  <a:gd name="connsiteX0" fmla="*/ 57132 w 113041"/>
                  <a:gd name="connsiteY0" fmla="*/ 112970 h 112973"/>
                  <a:gd name="connsiteX1" fmla="*/ 3 w 113041"/>
                  <a:gd name="connsiteY1" fmla="*/ 57097 h 112973"/>
                  <a:gd name="connsiteX2" fmla="*/ 55910 w 113041"/>
                  <a:gd name="connsiteY2" fmla="*/ 3 h 112973"/>
                  <a:gd name="connsiteX3" fmla="*/ 113038 w 113041"/>
                  <a:gd name="connsiteY3" fmla="*/ 55876 h 112973"/>
                  <a:gd name="connsiteX4" fmla="*/ 113042 w 113041"/>
                  <a:gd name="connsiteY4" fmla="*/ 56484 h 112973"/>
                  <a:gd name="connsiteX5" fmla="*/ 57132 w 113041"/>
                  <a:gd name="connsiteY5" fmla="*/ 112971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1" h="112973">
                    <a:moveTo>
                      <a:pt x="57132" y="112970"/>
                    </a:moveTo>
                    <a:cubicBezTo>
                      <a:pt x="25918" y="113308"/>
                      <a:pt x="341" y="88293"/>
                      <a:pt x="3" y="57097"/>
                    </a:cubicBezTo>
                    <a:cubicBezTo>
                      <a:pt x="-334" y="25902"/>
                      <a:pt x="24696" y="341"/>
                      <a:pt x="55910" y="3"/>
                    </a:cubicBezTo>
                    <a:cubicBezTo>
                      <a:pt x="87124" y="-334"/>
                      <a:pt x="112701" y="24681"/>
                      <a:pt x="113038" y="55876"/>
                    </a:cubicBezTo>
                    <a:cubicBezTo>
                      <a:pt x="113040" y="56079"/>
                      <a:pt x="113042" y="56281"/>
                      <a:pt x="113042" y="56484"/>
                    </a:cubicBezTo>
                    <a:cubicBezTo>
                      <a:pt x="113044" y="87444"/>
                      <a:pt x="88109" y="112636"/>
                      <a:pt x="57132" y="11297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1" name="Полилиния 50">
                <a:extLst>
                  <a:ext uri="{FF2B5EF4-FFF2-40B4-BE49-F238E27FC236}">
                    <a16:creationId xmlns:a16="http://schemas.microsoft.com/office/drawing/2014/main" xmlns="" id="{C254CC6E-288D-D7C4-FE44-D08A5E9F6CC6}"/>
                  </a:ext>
                </a:extLst>
              </p:cNvPr>
              <p:cNvSpPr/>
              <p:nvPr/>
            </p:nvSpPr>
            <p:spPr>
              <a:xfrm>
                <a:off x="26911741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2" name="Полилиния 51">
                <a:extLst>
                  <a:ext uri="{FF2B5EF4-FFF2-40B4-BE49-F238E27FC236}">
                    <a16:creationId xmlns:a16="http://schemas.microsoft.com/office/drawing/2014/main" xmlns="" id="{5BEEED15-46ED-98E0-D984-DF0D9AF03DE5}"/>
                  </a:ext>
                </a:extLst>
              </p:cNvPr>
              <p:cNvSpPr/>
              <p:nvPr/>
            </p:nvSpPr>
            <p:spPr>
              <a:xfrm>
                <a:off x="26910996" y="-13664938"/>
                <a:ext cx="146020" cy="145932"/>
              </a:xfrm>
              <a:custGeom>
                <a:avLst/>
                <a:gdLst>
                  <a:gd name="connsiteX0" fmla="*/ 57713 w 113653"/>
                  <a:gd name="connsiteY0" fmla="*/ 113578 h 113584"/>
                  <a:gd name="connsiteX1" fmla="*/ 7 w 113653"/>
                  <a:gd name="connsiteY1" fmla="*/ 57679 h 113584"/>
                  <a:gd name="connsiteX2" fmla="*/ 55940 w 113653"/>
                  <a:gd name="connsiteY2" fmla="*/ 7 h 113584"/>
                  <a:gd name="connsiteX3" fmla="*/ 113646 w 113653"/>
                  <a:gd name="connsiteY3" fmla="*/ 55906 h 113584"/>
                  <a:gd name="connsiteX4" fmla="*/ 113624 w 113653"/>
                  <a:gd name="connsiteY4" fmla="*/ 58617 h 113584"/>
                  <a:gd name="connsiteX5" fmla="*/ 57713 w 113653"/>
                  <a:gd name="connsiteY5" fmla="*/ 113578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713" y="113578"/>
                    </a:moveTo>
                    <a:cubicBezTo>
                      <a:pt x="26333" y="114067"/>
                      <a:pt x="496" y="89041"/>
                      <a:pt x="7" y="57679"/>
                    </a:cubicBezTo>
                    <a:cubicBezTo>
                      <a:pt x="-483" y="26317"/>
                      <a:pt x="24558" y="497"/>
                      <a:pt x="55940" y="7"/>
                    </a:cubicBezTo>
                    <a:cubicBezTo>
                      <a:pt x="87320" y="-483"/>
                      <a:pt x="113158" y="24544"/>
                      <a:pt x="113646" y="55906"/>
                    </a:cubicBezTo>
                    <a:cubicBezTo>
                      <a:pt x="113661" y="56810"/>
                      <a:pt x="113654" y="57714"/>
                      <a:pt x="113624" y="58617"/>
                    </a:cubicBezTo>
                    <a:cubicBezTo>
                      <a:pt x="112803" y="88981"/>
                      <a:pt x="88105" y="113260"/>
                      <a:pt x="57713" y="11357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3" name="Полилиния 52">
                <a:extLst>
                  <a:ext uri="{FF2B5EF4-FFF2-40B4-BE49-F238E27FC236}">
                    <a16:creationId xmlns:a16="http://schemas.microsoft.com/office/drawing/2014/main" xmlns="" id="{4E31E0A4-E599-ED89-1060-1DD7245CF6AB}"/>
                  </a:ext>
                </a:extLst>
              </p:cNvPr>
              <p:cNvSpPr/>
              <p:nvPr/>
            </p:nvSpPr>
            <p:spPr>
              <a:xfrm>
                <a:off x="26911744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4" name="Полилиния 53">
                <a:extLst>
                  <a:ext uri="{FF2B5EF4-FFF2-40B4-BE49-F238E27FC236}">
                    <a16:creationId xmlns:a16="http://schemas.microsoft.com/office/drawing/2014/main" xmlns="" id="{EF952DE9-9B74-1949-ADF4-9A1139B3C987}"/>
                  </a:ext>
                </a:extLst>
              </p:cNvPr>
              <p:cNvSpPr/>
              <p:nvPr/>
            </p:nvSpPr>
            <p:spPr>
              <a:xfrm>
                <a:off x="26912529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5" name="Полилиния 54">
                <a:extLst>
                  <a:ext uri="{FF2B5EF4-FFF2-40B4-BE49-F238E27FC236}">
                    <a16:creationId xmlns:a16="http://schemas.microsoft.com/office/drawing/2014/main" xmlns="" id="{01D72BDD-8275-C0CD-BF62-3FDAD3B55A07}"/>
                  </a:ext>
                </a:extLst>
              </p:cNvPr>
              <p:cNvSpPr/>
              <p:nvPr/>
            </p:nvSpPr>
            <p:spPr>
              <a:xfrm>
                <a:off x="26912529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6" name="Полилиния 55">
                <a:extLst>
                  <a:ext uri="{FF2B5EF4-FFF2-40B4-BE49-F238E27FC236}">
                    <a16:creationId xmlns:a16="http://schemas.microsoft.com/office/drawing/2014/main" xmlns="" id="{384AC208-BB81-F3E4-BCDB-1AAEE88A0DDE}"/>
                  </a:ext>
                </a:extLst>
              </p:cNvPr>
              <p:cNvSpPr/>
              <p:nvPr/>
            </p:nvSpPr>
            <p:spPr>
              <a:xfrm>
                <a:off x="26487813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7" name="Полилиния 56">
                <a:extLst>
                  <a:ext uri="{FF2B5EF4-FFF2-40B4-BE49-F238E27FC236}">
                    <a16:creationId xmlns:a16="http://schemas.microsoft.com/office/drawing/2014/main" xmlns="" id="{5969801F-5090-97DA-0648-0298D458919B}"/>
                  </a:ext>
                </a:extLst>
              </p:cNvPr>
              <p:cNvSpPr/>
              <p:nvPr/>
            </p:nvSpPr>
            <p:spPr>
              <a:xfrm>
                <a:off x="26487813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8" name="Полилиния 57">
                <a:extLst>
                  <a:ext uri="{FF2B5EF4-FFF2-40B4-BE49-F238E27FC236}">
                    <a16:creationId xmlns:a16="http://schemas.microsoft.com/office/drawing/2014/main" xmlns="" id="{0A236493-E4CB-260D-D8B8-8A248600ACCC}"/>
                  </a:ext>
                </a:extLst>
              </p:cNvPr>
              <p:cNvSpPr/>
              <p:nvPr/>
            </p:nvSpPr>
            <p:spPr>
              <a:xfrm>
                <a:off x="26487813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59" name="Полилиния 58">
                <a:extLst>
                  <a:ext uri="{FF2B5EF4-FFF2-40B4-BE49-F238E27FC236}">
                    <a16:creationId xmlns:a16="http://schemas.microsoft.com/office/drawing/2014/main" xmlns="" id="{F1ABC8DC-5C6D-A45C-C5DA-CD7566589631}"/>
                  </a:ext>
                </a:extLst>
              </p:cNvPr>
              <p:cNvSpPr/>
              <p:nvPr/>
            </p:nvSpPr>
            <p:spPr>
              <a:xfrm>
                <a:off x="26487027" y="-14088621"/>
                <a:ext cx="146020" cy="145932"/>
              </a:xfrm>
              <a:custGeom>
                <a:avLst/>
                <a:gdLst>
                  <a:gd name="connsiteX0" fmla="*/ 57133 w 113653"/>
                  <a:gd name="connsiteY0" fmla="*/ 113584 h 113584"/>
                  <a:gd name="connsiteX1" fmla="*/ 1 w 113653"/>
                  <a:gd name="connsiteY1" fmla="*/ 57098 h 113584"/>
                  <a:gd name="connsiteX2" fmla="*/ 56521 w 113653"/>
                  <a:gd name="connsiteY2" fmla="*/ 1 h 113584"/>
                  <a:gd name="connsiteX3" fmla="*/ 113653 w 113653"/>
                  <a:gd name="connsiteY3" fmla="*/ 56487 h 113584"/>
                  <a:gd name="connsiteX4" fmla="*/ 113653 w 113653"/>
                  <a:gd name="connsiteY4" fmla="*/ 56792 h 113584"/>
                  <a:gd name="connsiteX5" fmla="*/ 57439 w 113653"/>
                  <a:gd name="connsiteY5" fmla="*/ 113583 h 113584"/>
                  <a:gd name="connsiteX6" fmla="*/ 57133 w 113653"/>
                  <a:gd name="connsiteY6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821" y="87988"/>
                      <a:pt x="88654" y="113414"/>
                      <a:pt x="57439" y="113583"/>
                    </a:cubicBezTo>
                    <a:cubicBezTo>
                      <a:pt x="57336" y="113583"/>
                      <a:pt x="57233" y="113584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0" name="Полилиния 59">
                <a:extLst>
                  <a:ext uri="{FF2B5EF4-FFF2-40B4-BE49-F238E27FC236}">
                    <a16:creationId xmlns:a16="http://schemas.microsoft.com/office/drawing/2014/main" xmlns="" id="{4A28184D-7EBA-1A0E-A543-A20001018B3E}"/>
                  </a:ext>
                </a:extLst>
              </p:cNvPr>
              <p:cNvSpPr/>
              <p:nvPr/>
            </p:nvSpPr>
            <p:spPr>
              <a:xfrm>
                <a:off x="26487066" y="-13664947"/>
                <a:ext cx="146020" cy="145932"/>
              </a:xfrm>
              <a:custGeom>
                <a:avLst/>
                <a:gdLst>
                  <a:gd name="connsiteX0" fmla="*/ 57103 w 113653"/>
                  <a:gd name="connsiteY0" fmla="*/ 113584 h 113584"/>
                  <a:gd name="connsiteX1" fmla="*/ 1 w 113653"/>
                  <a:gd name="connsiteY1" fmla="*/ 57068 h 113584"/>
                  <a:gd name="connsiteX2" fmla="*/ 56551 w 113653"/>
                  <a:gd name="connsiteY2" fmla="*/ 1 h 113584"/>
                  <a:gd name="connsiteX3" fmla="*/ 113653 w 113653"/>
                  <a:gd name="connsiteY3" fmla="*/ 56517 h 113584"/>
                  <a:gd name="connsiteX4" fmla="*/ 113625 w 113653"/>
                  <a:gd name="connsiteY4" fmla="*/ 58624 h 113584"/>
                  <a:gd name="connsiteX5" fmla="*/ 57105 w 113653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3" h="113584">
                    <a:moveTo>
                      <a:pt x="57103" y="113584"/>
                    </a:moveTo>
                    <a:cubicBezTo>
                      <a:pt x="25719" y="113736"/>
                      <a:pt x="154" y="88433"/>
                      <a:pt x="1" y="57068"/>
                    </a:cubicBezTo>
                    <a:cubicBezTo>
                      <a:pt x="-152" y="25703"/>
                      <a:pt x="25167" y="153"/>
                      <a:pt x="56551" y="1"/>
                    </a:cubicBezTo>
                    <a:cubicBezTo>
                      <a:pt x="87934" y="-152"/>
                      <a:pt x="113500" y="25152"/>
                      <a:pt x="113653" y="56517"/>
                    </a:cubicBezTo>
                    <a:cubicBezTo>
                      <a:pt x="113657" y="57219"/>
                      <a:pt x="113647" y="57922"/>
                      <a:pt x="113625" y="58624"/>
                    </a:cubicBezTo>
                    <a:cubicBezTo>
                      <a:pt x="112797" y="89223"/>
                      <a:pt x="87733" y="113595"/>
                      <a:pt x="57105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1" name="Полилиния 60">
                <a:extLst>
                  <a:ext uri="{FF2B5EF4-FFF2-40B4-BE49-F238E27FC236}">
                    <a16:creationId xmlns:a16="http://schemas.microsoft.com/office/drawing/2014/main" xmlns="" id="{0B34E9BB-268D-55AE-4F16-0D55D0230331}"/>
                  </a:ext>
                </a:extLst>
              </p:cNvPr>
              <p:cNvSpPr/>
              <p:nvPr/>
            </p:nvSpPr>
            <p:spPr>
              <a:xfrm>
                <a:off x="26487030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2" name="Полилиния 61">
                <a:extLst>
                  <a:ext uri="{FF2B5EF4-FFF2-40B4-BE49-F238E27FC236}">
                    <a16:creationId xmlns:a16="http://schemas.microsoft.com/office/drawing/2014/main" xmlns="" id="{AF7C4E58-48AE-A8BA-6512-DF1CC856BFD1}"/>
                  </a:ext>
                </a:extLst>
              </p:cNvPr>
              <p:cNvSpPr/>
              <p:nvPr/>
            </p:nvSpPr>
            <p:spPr>
              <a:xfrm>
                <a:off x="26487813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3" name="Полилиния 62">
                <a:extLst>
                  <a:ext uri="{FF2B5EF4-FFF2-40B4-BE49-F238E27FC236}">
                    <a16:creationId xmlns:a16="http://schemas.microsoft.com/office/drawing/2014/main" xmlns="" id="{AC1091D4-6CE9-0638-C9AB-BDC4A0EE878D}"/>
                  </a:ext>
                </a:extLst>
              </p:cNvPr>
              <p:cNvSpPr/>
              <p:nvPr/>
            </p:nvSpPr>
            <p:spPr>
              <a:xfrm>
                <a:off x="26487813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4" name="Полилиния 63">
                <a:extLst>
                  <a:ext uri="{FF2B5EF4-FFF2-40B4-BE49-F238E27FC236}">
                    <a16:creationId xmlns:a16="http://schemas.microsoft.com/office/drawing/2014/main" xmlns="" id="{9A4B42F6-1296-0DDF-6EF7-E08AD21CD066}"/>
                  </a:ext>
                </a:extLst>
              </p:cNvPr>
              <p:cNvSpPr/>
              <p:nvPr/>
            </p:nvSpPr>
            <p:spPr>
              <a:xfrm>
                <a:off x="26063102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5" name="Полилиния 64">
                <a:extLst>
                  <a:ext uri="{FF2B5EF4-FFF2-40B4-BE49-F238E27FC236}">
                    <a16:creationId xmlns:a16="http://schemas.microsoft.com/office/drawing/2014/main" xmlns="" id="{0DA9A601-5F80-AC8E-56C1-0ED4E7F483D8}"/>
                  </a:ext>
                </a:extLst>
              </p:cNvPr>
              <p:cNvSpPr/>
              <p:nvPr/>
            </p:nvSpPr>
            <p:spPr>
              <a:xfrm>
                <a:off x="26063102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6" name="Полилиния 65">
                <a:extLst>
                  <a:ext uri="{FF2B5EF4-FFF2-40B4-BE49-F238E27FC236}">
                    <a16:creationId xmlns:a16="http://schemas.microsoft.com/office/drawing/2014/main" xmlns="" id="{637686EF-6B44-D10C-2EEC-333AA2B0790D}"/>
                  </a:ext>
                </a:extLst>
              </p:cNvPr>
              <p:cNvSpPr/>
              <p:nvPr/>
            </p:nvSpPr>
            <p:spPr>
              <a:xfrm>
                <a:off x="26063102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7" name="Полилиния 66">
                <a:extLst>
                  <a:ext uri="{FF2B5EF4-FFF2-40B4-BE49-F238E27FC236}">
                    <a16:creationId xmlns:a16="http://schemas.microsoft.com/office/drawing/2014/main" xmlns="" id="{1E758747-66E7-E63D-E9D8-4C644473434B}"/>
                  </a:ext>
                </a:extLst>
              </p:cNvPr>
              <p:cNvSpPr/>
              <p:nvPr/>
            </p:nvSpPr>
            <p:spPr>
              <a:xfrm>
                <a:off x="26062314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8" name="Полилиния 67">
                <a:extLst>
                  <a:ext uri="{FF2B5EF4-FFF2-40B4-BE49-F238E27FC236}">
                    <a16:creationId xmlns:a16="http://schemas.microsoft.com/office/drawing/2014/main" xmlns="" id="{9DABEE7E-8A3C-8C03-30EF-EE79CE6B86F0}"/>
                  </a:ext>
                </a:extLst>
              </p:cNvPr>
              <p:cNvSpPr/>
              <p:nvPr/>
            </p:nvSpPr>
            <p:spPr>
              <a:xfrm>
                <a:off x="26062317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69" name="Полилиния 68">
                <a:extLst>
                  <a:ext uri="{FF2B5EF4-FFF2-40B4-BE49-F238E27FC236}">
                    <a16:creationId xmlns:a16="http://schemas.microsoft.com/office/drawing/2014/main" xmlns="" id="{D2D2DBB9-30B1-87C5-BFCD-FA80CB372299}"/>
                  </a:ext>
                </a:extLst>
              </p:cNvPr>
              <p:cNvSpPr/>
              <p:nvPr/>
            </p:nvSpPr>
            <p:spPr>
              <a:xfrm>
                <a:off x="26062317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0" name="Полилиния 69">
                <a:extLst>
                  <a:ext uri="{FF2B5EF4-FFF2-40B4-BE49-F238E27FC236}">
                    <a16:creationId xmlns:a16="http://schemas.microsoft.com/office/drawing/2014/main" xmlns="" id="{58C584F9-74CB-7013-A0EC-A52DB750702A}"/>
                  </a:ext>
                </a:extLst>
              </p:cNvPr>
              <p:cNvSpPr/>
              <p:nvPr/>
            </p:nvSpPr>
            <p:spPr>
              <a:xfrm>
                <a:off x="26063102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1" name="Полилиния 70">
                <a:extLst>
                  <a:ext uri="{FF2B5EF4-FFF2-40B4-BE49-F238E27FC236}">
                    <a16:creationId xmlns:a16="http://schemas.microsoft.com/office/drawing/2014/main" xmlns="" id="{8DC30083-4FFF-C2AB-0739-BA12BF1F6D4E}"/>
                  </a:ext>
                </a:extLst>
              </p:cNvPr>
              <p:cNvSpPr/>
              <p:nvPr/>
            </p:nvSpPr>
            <p:spPr>
              <a:xfrm>
                <a:off x="26063102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2BD39B74-E7A2-33F1-73CF-6DBBBF7038AC}"/>
                  </a:ext>
                </a:extLst>
              </p:cNvPr>
              <p:cNvSpPr/>
              <p:nvPr/>
            </p:nvSpPr>
            <p:spPr>
              <a:xfrm>
                <a:off x="25638386" y="-15362390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B1C41F7E-9EBF-541D-9944-7A7C3DACD3AA}"/>
                  </a:ext>
                </a:extLst>
              </p:cNvPr>
              <p:cNvSpPr/>
              <p:nvPr/>
            </p:nvSpPr>
            <p:spPr>
              <a:xfrm>
                <a:off x="25638386" y="-14937931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6CE1BC9B-28D8-DDDF-2407-C3D45E43F510}"/>
                  </a:ext>
                </a:extLst>
              </p:cNvPr>
              <p:cNvSpPr/>
              <p:nvPr/>
            </p:nvSpPr>
            <p:spPr>
              <a:xfrm>
                <a:off x="25638386" y="-14513473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5" name="Полилиния 74">
                <a:extLst>
                  <a:ext uri="{FF2B5EF4-FFF2-40B4-BE49-F238E27FC236}">
                    <a16:creationId xmlns:a16="http://schemas.microsoft.com/office/drawing/2014/main" xmlns="" id="{C9D20DD9-E626-1532-3A21-0AB0A4DD86DB}"/>
                  </a:ext>
                </a:extLst>
              </p:cNvPr>
              <p:cNvSpPr/>
              <p:nvPr/>
            </p:nvSpPr>
            <p:spPr>
              <a:xfrm>
                <a:off x="25637598" y="-14088621"/>
                <a:ext cx="146019" cy="145932"/>
              </a:xfrm>
              <a:custGeom>
                <a:avLst/>
                <a:gdLst>
                  <a:gd name="connsiteX0" fmla="*/ 57133 w 113652"/>
                  <a:gd name="connsiteY0" fmla="*/ 113584 h 113584"/>
                  <a:gd name="connsiteX1" fmla="*/ 1 w 113652"/>
                  <a:gd name="connsiteY1" fmla="*/ 57098 h 113584"/>
                  <a:gd name="connsiteX2" fmla="*/ 56521 w 113652"/>
                  <a:gd name="connsiteY2" fmla="*/ 1 h 113584"/>
                  <a:gd name="connsiteX3" fmla="*/ 113653 w 113652"/>
                  <a:gd name="connsiteY3" fmla="*/ 56487 h 113584"/>
                  <a:gd name="connsiteX4" fmla="*/ 113653 w 113652"/>
                  <a:gd name="connsiteY4" fmla="*/ 56792 h 113584"/>
                  <a:gd name="connsiteX5" fmla="*/ 57133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3" y="113584"/>
                    </a:moveTo>
                    <a:cubicBezTo>
                      <a:pt x="25749" y="113753"/>
                      <a:pt x="171" y="88463"/>
                      <a:pt x="1" y="57098"/>
                    </a:cubicBezTo>
                    <a:cubicBezTo>
                      <a:pt x="-167" y="25733"/>
                      <a:pt x="25138" y="169"/>
                      <a:pt x="56521" y="1"/>
                    </a:cubicBezTo>
                    <a:cubicBezTo>
                      <a:pt x="87905" y="-168"/>
                      <a:pt x="113483" y="25122"/>
                      <a:pt x="113653" y="56487"/>
                    </a:cubicBezTo>
                    <a:cubicBezTo>
                      <a:pt x="113653" y="56589"/>
                      <a:pt x="113653" y="56690"/>
                      <a:pt x="113653" y="56792"/>
                    </a:cubicBezTo>
                    <a:cubicBezTo>
                      <a:pt x="113653" y="88038"/>
                      <a:pt x="88397" y="113416"/>
                      <a:pt x="57133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6" name="Полилиния 75">
                <a:extLst>
                  <a:ext uri="{FF2B5EF4-FFF2-40B4-BE49-F238E27FC236}">
                    <a16:creationId xmlns:a16="http://schemas.microsoft.com/office/drawing/2014/main" xmlns="" id="{2720C60F-9592-2AC6-6D4A-EDF855EFC1DC}"/>
                  </a:ext>
                </a:extLst>
              </p:cNvPr>
              <p:cNvSpPr/>
              <p:nvPr/>
            </p:nvSpPr>
            <p:spPr>
              <a:xfrm>
                <a:off x="25637601" y="-13664947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7" name="Полилиния 76">
                <a:extLst>
                  <a:ext uri="{FF2B5EF4-FFF2-40B4-BE49-F238E27FC236}">
                    <a16:creationId xmlns:a16="http://schemas.microsoft.com/office/drawing/2014/main" xmlns="" id="{35804409-2CDB-0FE8-754E-66CC02E9BF3D}"/>
                  </a:ext>
                </a:extLst>
              </p:cNvPr>
              <p:cNvSpPr/>
              <p:nvPr/>
            </p:nvSpPr>
            <p:spPr>
              <a:xfrm>
                <a:off x="25637601" y="-13240488"/>
                <a:ext cx="146019" cy="145932"/>
              </a:xfrm>
              <a:custGeom>
                <a:avLst/>
                <a:gdLst>
                  <a:gd name="connsiteX0" fmla="*/ 57131 w 113652"/>
                  <a:gd name="connsiteY0" fmla="*/ 113584 h 113584"/>
                  <a:gd name="connsiteX1" fmla="*/ 1 w 113652"/>
                  <a:gd name="connsiteY1" fmla="*/ 57097 h 113584"/>
                  <a:gd name="connsiteX2" fmla="*/ 56521 w 113652"/>
                  <a:gd name="connsiteY2" fmla="*/ 1 h 113584"/>
                  <a:gd name="connsiteX3" fmla="*/ 113651 w 113652"/>
                  <a:gd name="connsiteY3" fmla="*/ 56488 h 113584"/>
                  <a:gd name="connsiteX4" fmla="*/ 113651 w 113652"/>
                  <a:gd name="connsiteY4" fmla="*/ 57097 h 113584"/>
                  <a:gd name="connsiteX5" fmla="*/ 57131 w 113652"/>
                  <a:gd name="connsiteY5" fmla="*/ 113584 h 113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4">
                    <a:moveTo>
                      <a:pt x="57131" y="113584"/>
                    </a:moveTo>
                    <a:cubicBezTo>
                      <a:pt x="25747" y="113752"/>
                      <a:pt x="169" y="88462"/>
                      <a:pt x="1" y="57097"/>
                    </a:cubicBezTo>
                    <a:cubicBezTo>
                      <a:pt x="-167" y="25732"/>
                      <a:pt x="25138" y="169"/>
                      <a:pt x="56521" y="1"/>
                    </a:cubicBezTo>
                    <a:cubicBezTo>
                      <a:pt x="87905" y="-167"/>
                      <a:pt x="113483" y="25123"/>
                      <a:pt x="113651" y="56488"/>
                    </a:cubicBezTo>
                    <a:cubicBezTo>
                      <a:pt x="113653" y="56691"/>
                      <a:pt x="113653" y="56894"/>
                      <a:pt x="113651" y="57097"/>
                    </a:cubicBezTo>
                    <a:cubicBezTo>
                      <a:pt x="113651" y="88294"/>
                      <a:pt x="88347" y="113584"/>
                      <a:pt x="57131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8" name="Полилиния 77">
                <a:extLst>
                  <a:ext uri="{FF2B5EF4-FFF2-40B4-BE49-F238E27FC236}">
                    <a16:creationId xmlns:a16="http://schemas.microsoft.com/office/drawing/2014/main" xmlns="" id="{43F2E0D5-CD4E-8AA0-73D6-3D7EA5C85AF8}"/>
                  </a:ext>
                </a:extLst>
              </p:cNvPr>
              <p:cNvSpPr/>
              <p:nvPr/>
            </p:nvSpPr>
            <p:spPr>
              <a:xfrm>
                <a:off x="25638386" y="-12815246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9" name="Полилиния 78">
                <a:extLst>
                  <a:ext uri="{FF2B5EF4-FFF2-40B4-BE49-F238E27FC236}">
                    <a16:creationId xmlns:a16="http://schemas.microsoft.com/office/drawing/2014/main" xmlns="" id="{3D85D660-EE54-31DF-3C40-CC8F638002E6}"/>
                  </a:ext>
                </a:extLst>
              </p:cNvPr>
              <p:cNvSpPr/>
              <p:nvPr/>
            </p:nvSpPr>
            <p:spPr>
              <a:xfrm>
                <a:off x="25638386" y="-12390787"/>
                <a:ext cx="145233" cy="145148"/>
              </a:xfrm>
              <a:custGeom>
                <a:avLst/>
                <a:gdLst>
                  <a:gd name="connsiteX0" fmla="*/ 56520 w 113040"/>
                  <a:gd name="connsiteY0" fmla="*/ 112974 h 112974"/>
                  <a:gd name="connsiteX1" fmla="*/ 0 w 113040"/>
                  <a:gd name="connsiteY1" fmla="*/ 56487 h 112974"/>
                  <a:gd name="connsiteX2" fmla="*/ 56520 w 113040"/>
                  <a:gd name="connsiteY2" fmla="*/ 0 h 112974"/>
                  <a:gd name="connsiteX3" fmla="*/ 113040 w 113040"/>
                  <a:gd name="connsiteY3" fmla="*/ 56487 h 112974"/>
                  <a:gd name="connsiteX4" fmla="*/ 56520 w 113040"/>
                  <a:gd name="connsiteY4" fmla="*/ 112974 h 112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040" h="112974">
                    <a:moveTo>
                      <a:pt x="56520" y="112974"/>
                    </a:moveTo>
                    <a:cubicBezTo>
                      <a:pt x="25305" y="112974"/>
                      <a:pt x="0" y="87684"/>
                      <a:pt x="0" y="56487"/>
                    </a:cubicBezTo>
                    <a:cubicBezTo>
                      <a:pt x="0" y="25290"/>
                      <a:pt x="25305" y="0"/>
                      <a:pt x="56520" y="0"/>
                    </a:cubicBezTo>
                    <a:cubicBezTo>
                      <a:pt x="87736" y="0"/>
                      <a:pt x="113040" y="25290"/>
                      <a:pt x="113040" y="56487"/>
                    </a:cubicBezTo>
                    <a:cubicBezTo>
                      <a:pt x="113040" y="87684"/>
                      <a:pt x="87736" y="112974"/>
                      <a:pt x="56520" y="11297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0" name="Полилиния 79">
                <a:extLst>
                  <a:ext uri="{FF2B5EF4-FFF2-40B4-BE49-F238E27FC236}">
                    <a16:creationId xmlns:a16="http://schemas.microsoft.com/office/drawing/2014/main" xmlns="" id="{198EF9BF-590A-ED56-5C17-AE6B24D27E7C}"/>
                  </a:ext>
                </a:extLst>
              </p:cNvPr>
              <p:cNvSpPr/>
              <p:nvPr/>
            </p:nvSpPr>
            <p:spPr>
              <a:xfrm>
                <a:off x="25213670" y="-15362387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1" name="Полилиния 80">
                <a:extLst>
                  <a:ext uri="{FF2B5EF4-FFF2-40B4-BE49-F238E27FC236}">
                    <a16:creationId xmlns:a16="http://schemas.microsoft.com/office/drawing/2014/main" xmlns="" id="{1C1BAEFE-0387-D362-EC19-0382F0FF8BC0}"/>
                  </a:ext>
                </a:extLst>
              </p:cNvPr>
              <p:cNvSpPr/>
              <p:nvPr/>
            </p:nvSpPr>
            <p:spPr>
              <a:xfrm>
                <a:off x="25213670" y="-14937929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2" name="Полилиния 81">
                <a:extLst>
                  <a:ext uri="{FF2B5EF4-FFF2-40B4-BE49-F238E27FC236}">
                    <a16:creationId xmlns:a16="http://schemas.microsoft.com/office/drawing/2014/main" xmlns="" id="{2F7940E5-CB14-A222-FCD6-A6A4073A5973}"/>
                  </a:ext>
                </a:extLst>
              </p:cNvPr>
              <p:cNvSpPr/>
              <p:nvPr/>
            </p:nvSpPr>
            <p:spPr>
              <a:xfrm>
                <a:off x="25213670" y="-14513471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3" name="Полилиния 82">
                <a:extLst>
                  <a:ext uri="{FF2B5EF4-FFF2-40B4-BE49-F238E27FC236}">
                    <a16:creationId xmlns:a16="http://schemas.microsoft.com/office/drawing/2014/main" xmlns="" id="{2AC8F6FF-636F-667A-2B93-B262EDC22B32}"/>
                  </a:ext>
                </a:extLst>
              </p:cNvPr>
              <p:cNvSpPr/>
              <p:nvPr/>
            </p:nvSpPr>
            <p:spPr>
              <a:xfrm>
                <a:off x="25212885" y="-14088621"/>
                <a:ext cx="146019" cy="145933"/>
              </a:xfrm>
              <a:custGeom>
                <a:avLst/>
                <a:gdLst>
                  <a:gd name="connsiteX0" fmla="*/ 56826 w 113652"/>
                  <a:gd name="connsiteY0" fmla="*/ 113584 h 113585"/>
                  <a:gd name="connsiteX1" fmla="*/ 0 w 113652"/>
                  <a:gd name="connsiteY1" fmla="*/ 56792 h 113585"/>
                  <a:gd name="connsiteX2" fmla="*/ 56826 w 113652"/>
                  <a:gd name="connsiteY2" fmla="*/ 0 h 113585"/>
                  <a:gd name="connsiteX3" fmla="*/ 113652 w 113652"/>
                  <a:gd name="connsiteY3" fmla="*/ 56792 h 113585"/>
                  <a:gd name="connsiteX4" fmla="*/ 57438 w 113652"/>
                  <a:gd name="connsiteY4" fmla="*/ 113584 h 113585"/>
                  <a:gd name="connsiteX5" fmla="*/ 56824 w 113652"/>
                  <a:gd name="connsiteY5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652" h="113585">
                    <a:moveTo>
                      <a:pt x="56826" y="113584"/>
                    </a:moveTo>
                    <a:cubicBezTo>
                      <a:pt x="25442" y="113584"/>
                      <a:pt x="0" y="88158"/>
                      <a:pt x="0" y="56792"/>
                    </a:cubicBezTo>
                    <a:cubicBezTo>
                      <a:pt x="0" y="25427"/>
                      <a:pt x="25442" y="0"/>
                      <a:pt x="56826" y="0"/>
                    </a:cubicBezTo>
                    <a:cubicBezTo>
                      <a:pt x="88210" y="0"/>
                      <a:pt x="113652" y="25427"/>
                      <a:pt x="113652" y="56792"/>
                    </a:cubicBezTo>
                    <a:cubicBezTo>
                      <a:pt x="113822" y="87989"/>
                      <a:pt x="88653" y="113415"/>
                      <a:pt x="57438" y="113584"/>
                    </a:cubicBezTo>
                    <a:cubicBezTo>
                      <a:pt x="57233" y="113585"/>
                      <a:pt x="57029" y="113585"/>
                      <a:pt x="56824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4" name="Полилиния 83">
                <a:extLst>
                  <a:ext uri="{FF2B5EF4-FFF2-40B4-BE49-F238E27FC236}">
                    <a16:creationId xmlns:a16="http://schemas.microsoft.com/office/drawing/2014/main" xmlns="" id="{E697F919-A2CB-14DF-E793-CA4A3CECCEB5}"/>
                  </a:ext>
                </a:extLst>
              </p:cNvPr>
              <p:cNvSpPr/>
              <p:nvPr/>
            </p:nvSpPr>
            <p:spPr>
              <a:xfrm>
                <a:off x="25212885" y="-13664947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5" name="Полилиния 84">
                <a:extLst>
                  <a:ext uri="{FF2B5EF4-FFF2-40B4-BE49-F238E27FC236}">
                    <a16:creationId xmlns:a16="http://schemas.microsoft.com/office/drawing/2014/main" xmlns="" id="{061D541C-8992-9BEA-D5DD-9A93062D1723}"/>
                  </a:ext>
                </a:extLst>
              </p:cNvPr>
              <p:cNvSpPr/>
              <p:nvPr/>
            </p:nvSpPr>
            <p:spPr>
              <a:xfrm>
                <a:off x="25212885" y="-13240490"/>
                <a:ext cx="146020" cy="145933"/>
              </a:xfrm>
              <a:custGeom>
                <a:avLst/>
                <a:gdLst>
                  <a:gd name="connsiteX0" fmla="*/ 56826 w 113653"/>
                  <a:gd name="connsiteY0" fmla="*/ 113584 h 113585"/>
                  <a:gd name="connsiteX1" fmla="*/ 0 w 113653"/>
                  <a:gd name="connsiteY1" fmla="*/ 56791 h 113585"/>
                  <a:gd name="connsiteX2" fmla="*/ 56828 w 113653"/>
                  <a:gd name="connsiteY2" fmla="*/ 0 h 113585"/>
                  <a:gd name="connsiteX3" fmla="*/ 113654 w 113653"/>
                  <a:gd name="connsiteY3" fmla="*/ 56793 h 113585"/>
                  <a:gd name="connsiteX4" fmla="*/ 113654 w 113653"/>
                  <a:gd name="connsiteY4" fmla="*/ 57098 h 113585"/>
                  <a:gd name="connsiteX5" fmla="*/ 57134 w 113653"/>
                  <a:gd name="connsiteY5" fmla="*/ 113585 h 113585"/>
                  <a:gd name="connsiteX6" fmla="*/ 56828 w 113653"/>
                  <a:gd name="connsiteY6" fmla="*/ 113584 h 113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3653" h="113585">
                    <a:moveTo>
                      <a:pt x="56826" y="113584"/>
                    </a:moveTo>
                    <a:cubicBezTo>
                      <a:pt x="25442" y="113584"/>
                      <a:pt x="0" y="88157"/>
                      <a:pt x="0" y="56791"/>
                    </a:cubicBezTo>
                    <a:cubicBezTo>
                      <a:pt x="0" y="25426"/>
                      <a:pt x="25442" y="0"/>
                      <a:pt x="56828" y="0"/>
                    </a:cubicBezTo>
                    <a:cubicBezTo>
                      <a:pt x="88211" y="0"/>
                      <a:pt x="113654" y="25428"/>
                      <a:pt x="113654" y="56793"/>
                    </a:cubicBezTo>
                    <a:cubicBezTo>
                      <a:pt x="113654" y="56895"/>
                      <a:pt x="113654" y="56996"/>
                      <a:pt x="113654" y="57098"/>
                    </a:cubicBezTo>
                    <a:cubicBezTo>
                      <a:pt x="113654" y="88295"/>
                      <a:pt x="88349" y="113585"/>
                      <a:pt x="57134" y="113585"/>
                    </a:cubicBezTo>
                    <a:cubicBezTo>
                      <a:pt x="57031" y="113585"/>
                      <a:pt x="56929" y="113585"/>
                      <a:pt x="56828" y="113584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6" name="Полилиния 85">
                <a:extLst>
                  <a:ext uri="{FF2B5EF4-FFF2-40B4-BE49-F238E27FC236}">
                    <a16:creationId xmlns:a16="http://schemas.microsoft.com/office/drawing/2014/main" xmlns="" id="{8547F9C2-5C4E-4A7B-64F9-BA27607D2781}"/>
                  </a:ext>
                </a:extLst>
              </p:cNvPr>
              <p:cNvSpPr/>
              <p:nvPr/>
            </p:nvSpPr>
            <p:spPr>
              <a:xfrm>
                <a:off x="25213670" y="-12815245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9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3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87" name="Полилиния 86">
                <a:extLst>
                  <a:ext uri="{FF2B5EF4-FFF2-40B4-BE49-F238E27FC236}">
                    <a16:creationId xmlns:a16="http://schemas.microsoft.com/office/drawing/2014/main" xmlns="" id="{1ED324BD-C7FF-731A-05E2-35A50F4CA7D7}"/>
                  </a:ext>
                </a:extLst>
              </p:cNvPr>
              <p:cNvSpPr/>
              <p:nvPr/>
            </p:nvSpPr>
            <p:spPr>
              <a:xfrm>
                <a:off x="25213670" y="-12390786"/>
                <a:ext cx="145237" cy="145147"/>
              </a:xfrm>
              <a:custGeom>
                <a:avLst/>
                <a:gdLst>
                  <a:gd name="connsiteX0" fmla="*/ 56215 w 113043"/>
                  <a:gd name="connsiteY0" fmla="*/ 112973 h 112973"/>
                  <a:gd name="connsiteX1" fmla="*/ 1 w 113043"/>
                  <a:gd name="connsiteY1" fmla="*/ 56181 h 112973"/>
                  <a:gd name="connsiteX2" fmla="*/ 56827 w 113043"/>
                  <a:gd name="connsiteY2" fmla="*/ 1 h 112973"/>
                  <a:gd name="connsiteX3" fmla="*/ 113043 w 113043"/>
                  <a:gd name="connsiteY3" fmla="*/ 56486 h 112973"/>
                  <a:gd name="connsiteX4" fmla="*/ 56523 w 113043"/>
                  <a:gd name="connsiteY4" fmla="*/ 112974 h 112973"/>
                  <a:gd name="connsiteX5" fmla="*/ 56217 w 113043"/>
                  <a:gd name="connsiteY5" fmla="*/ 112973 h 112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3043" h="112973">
                    <a:moveTo>
                      <a:pt x="56215" y="112973"/>
                    </a:moveTo>
                    <a:cubicBezTo>
                      <a:pt x="25000" y="112804"/>
                      <a:pt x="-169" y="87378"/>
                      <a:pt x="1" y="56181"/>
                    </a:cubicBezTo>
                    <a:cubicBezTo>
                      <a:pt x="169" y="24985"/>
                      <a:pt x="25611" y="-168"/>
                      <a:pt x="56827" y="1"/>
                    </a:cubicBezTo>
                    <a:cubicBezTo>
                      <a:pt x="87923" y="169"/>
                      <a:pt x="113041" y="25408"/>
                      <a:pt x="113043" y="56486"/>
                    </a:cubicBezTo>
                    <a:cubicBezTo>
                      <a:pt x="113043" y="87683"/>
                      <a:pt x="87739" y="112973"/>
                      <a:pt x="56523" y="112974"/>
                    </a:cubicBezTo>
                    <a:cubicBezTo>
                      <a:pt x="56420" y="112974"/>
                      <a:pt x="56318" y="112974"/>
                      <a:pt x="56217" y="112973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F86FFF"/>
                  </a:gs>
                  <a:gs pos="0">
                    <a:srgbClr val="D600F9">
                      <a:alpha val="64000"/>
                    </a:srgbClr>
                  </a:gs>
                </a:gsLst>
                <a:lin ang="27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88" name="Полилиния 87">
              <a:extLst>
                <a:ext uri="{FF2B5EF4-FFF2-40B4-BE49-F238E27FC236}">
                  <a16:creationId xmlns:a16="http://schemas.microsoft.com/office/drawing/2014/main" xmlns="" id="{8397C56B-BDAF-4034-CB84-59E432B42726}"/>
                </a:ext>
              </a:extLst>
            </p:cNvPr>
            <p:cNvSpPr/>
            <p:nvPr/>
          </p:nvSpPr>
          <p:spPr>
            <a:xfrm>
              <a:off x="23574276" y="1154498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9" name="Полилиния 88">
              <a:extLst>
                <a:ext uri="{FF2B5EF4-FFF2-40B4-BE49-F238E27FC236}">
                  <a16:creationId xmlns:a16="http://schemas.microsoft.com/office/drawing/2014/main" xmlns="" id="{32FBD037-3B34-6097-77CE-9B3CEE417AB2}"/>
                </a:ext>
              </a:extLst>
            </p:cNvPr>
            <p:cNvSpPr/>
            <p:nvPr/>
          </p:nvSpPr>
          <p:spPr>
            <a:xfrm>
              <a:off x="2104031" y="6517178"/>
              <a:ext cx="419221" cy="418965"/>
            </a:xfrm>
            <a:custGeom>
              <a:avLst/>
              <a:gdLst>
                <a:gd name="connsiteX0" fmla="*/ 326294 w 326295"/>
                <a:gd name="connsiteY0" fmla="*/ 163048 h 326096"/>
                <a:gd name="connsiteX1" fmla="*/ 163146 w 326295"/>
                <a:gd name="connsiteY1" fmla="*/ 326097 h 326096"/>
                <a:gd name="connsiteX2" fmla="*/ 0 w 326295"/>
                <a:gd name="connsiteY2" fmla="*/ 163048 h 326096"/>
                <a:gd name="connsiteX3" fmla="*/ 163148 w 326295"/>
                <a:gd name="connsiteY3" fmla="*/ 0 h 326096"/>
                <a:gd name="connsiteX4" fmla="*/ 163454 w 326295"/>
                <a:gd name="connsiteY4" fmla="*/ 0 h 326096"/>
                <a:gd name="connsiteX5" fmla="*/ 326296 w 326295"/>
                <a:gd name="connsiteY5" fmla="*/ 162743 h 326096"/>
                <a:gd name="connsiteX6" fmla="*/ 326296 w 326295"/>
                <a:gd name="connsiteY6" fmla="*/ 163048 h 32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295" h="326096">
                  <a:moveTo>
                    <a:pt x="326294" y="163048"/>
                  </a:moveTo>
                  <a:cubicBezTo>
                    <a:pt x="326294" y="253097"/>
                    <a:pt x="253250" y="326097"/>
                    <a:pt x="163146" y="326097"/>
                  </a:cubicBezTo>
                  <a:cubicBezTo>
                    <a:pt x="73042" y="326097"/>
                    <a:pt x="0" y="253097"/>
                    <a:pt x="0" y="163048"/>
                  </a:cubicBezTo>
                  <a:cubicBezTo>
                    <a:pt x="0" y="73000"/>
                    <a:pt x="73044" y="0"/>
                    <a:pt x="163148" y="0"/>
                  </a:cubicBezTo>
                  <a:cubicBezTo>
                    <a:pt x="163250" y="0"/>
                    <a:pt x="163351" y="0"/>
                    <a:pt x="163454" y="0"/>
                  </a:cubicBezTo>
                  <a:cubicBezTo>
                    <a:pt x="253388" y="0"/>
                    <a:pt x="326296" y="72863"/>
                    <a:pt x="326296" y="162743"/>
                  </a:cubicBezTo>
                  <a:cubicBezTo>
                    <a:pt x="326296" y="162844"/>
                    <a:pt x="326296" y="162947"/>
                    <a:pt x="326296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0" name="Полилиния 89">
              <a:extLst>
                <a:ext uri="{FF2B5EF4-FFF2-40B4-BE49-F238E27FC236}">
                  <a16:creationId xmlns:a16="http://schemas.microsoft.com/office/drawing/2014/main" xmlns="" id="{5749FAA5-0FDA-F017-B5E6-4CC7B8DB0516}"/>
                </a:ext>
              </a:extLst>
            </p:cNvPr>
            <p:cNvSpPr/>
            <p:nvPr/>
          </p:nvSpPr>
          <p:spPr>
            <a:xfrm>
              <a:off x="5831246" y="12282680"/>
              <a:ext cx="418433" cy="418181"/>
            </a:xfrm>
            <a:custGeom>
              <a:avLst/>
              <a:gdLst>
                <a:gd name="connsiteX0" fmla="*/ 325683 w 325682"/>
                <a:gd name="connsiteY0" fmla="*/ 163049 h 325486"/>
                <a:gd name="connsiteX1" fmla="*/ 162536 w 325682"/>
                <a:gd name="connsiteY1" fmla="*/ 325487 h 325486"/>
                <a:gd name="connsiteX2" fmla="*/ 0 w 325682"/>
                <a:gd name="connsiteY2" fmla="*/ 162438 h 325486"/>
                <a:gd name="connsiteX3" fmla="*/ 162841 w 325682"/>
                <a:gd name="connsiteY3" fmla="*/ 0 h 325486"/>
                <a:gd name="connsiteX4" fmla="*/ 325683 w 325682"/>
                <a:gd name="connsiteY4" fmla="*/ 162743 h 325486"/>
                <a:gd name="connsiteX5" fmla="*/ 325683 w 325682"/>
                <a:gd name="connsiteY5" fmla="*/ 163048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682" h="325486">
                  <a:moveTo>
                    <a:pt x="325683" y="163049"/>
                  </a:moveTo>
                  <a:cubicBezTo>
                    <a:pt x="325514" y="252930"/>
                    <a:pt x="252471" y="325655"/>
                    <a:pt x="162536" y="325487"/>
                  </a:cubicBezTo>
                  <a:cubicBezTo>
                    <a:pt x="72601" y="325318"/>
                    <a:pt x="-168" y="252318"/>
                    <a:pt x="0" y="162438"/>
                  </a:cubicBezTo>
                  <a:cubicBezTo>
                    <a:pt x="169" y="72677"/>
                    <a:pt x="73026" y="0"/>
                    <a:pt x="162841" y="0"/>
                  </a:cubicBezTo>
                  <a:cubicBezTo>
                    <a:pt x="252776" y="0"/>
                    <a:pt x="325683" y="72863"/>
                    <a:pt x="325683" y="162743"/>
                  </a:cubicBezTo>
                  <a:cubicBezTo>
                    <a:pt x="325683" y="162844"/>
                    <a:pt x="325683" y="162947"/>
                    <a:pt x="325683" y="163048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1" name="Полилиния 90">
              <a:extLst>
                <a:ext uri="{FF2B5EF4-FFF2-40B4-BE49-F238E27FC236}">
                  <a16:creationId xmlns:a16="http://schemas.microsoft.com/office/drawing/2014/main" xmlns="" id="{2F042680-02CC-A864-DC7E-613EE073991D}"/>
                </a:ext>
              </a:extLst>
            </p:cNvPr>
            <p:cNvSpPr/>
            <p:nvPr/>
          </p:nvSpPr>
          <p:spPr>
            <a:xfrm>
              <a:off x="17711878" y="1228307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2" name="Полилиния 91">
              <a:extLst>
                <a:ext uri="{FF2B5EF4-FFF2-40B4-BE49-F238E27FC236}">
                  <a16:creationId xmlns:a16="http://schemas.microsoft.com/office/drawing/2014/main" xmlns="" id="{C8235B7B-0F8D-390A-6611-1F1811C378C8}"/>
                </a:ext>
              </a:extLst>
            </p:cNvPr>
            <p:cNvSpPr/>
            <p:nvPr/>
          </p:nvSpPr>
          <p:spPr>
            <a:xfrm>
              <a:off x="8530096" y="371361"/>
              <a:ext cx="1981871" cy="209874"/>
            </a:xfrm>
            <a:custGeom>
              <a:avLst/>
              <a:gdLst>
                <a:gd name="connsiteX0" fmla="*/ 0 w 1542564"/>
                <a:gd name="connsiteY0" fmla="*/ 0 h 163353"/>
                <a:gd name="connsiteX1" fmla="*/ 220279 w 1542564"/>
                <a:gd name="connsiteY1" fmla="*/ 163354 h 163353"/>
                <a:gd name="connsiteX2" fmla="*/ 440559 w 1542564"/>
                <a:gd name="connsiteY2" fmla="*/ 0 h 163353"/>
                <a:gd name="connsiteX3" fmla="*/ 660837 w 1542564"/>
                <a:gd name="connsiteY3" fmla="*/ 163354 h 163353"/>
                <a:gd name="connsiteX4" fmla="*/ 881117 w 1542564"/>
                <a:gd name="connsiteY4" fmla="*/ 0 h 163353"/>
                <a:gd name="connsiteX5" fmla="*/ 1101701 w 1542564"/>
                <a:gd name="connsiteY5" fmla="*/ 163354 h 163353"/>
                <a:gd name="connsiteX6" fmla="*/ 1322286 w 1542564"/>
                <a:gd name="connsiteY6" fmla="*/ 0 h 163353"/>
                <a:gd name="connsiteX7" fmla="*/ 1542564 w 1542564"/>
                <a:gd name="connsiteY7" fmla="*/ 163354 h 16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353">
                  <a:moveTo>
                    <a:pt x="0" y="0"/>
                  </a:moveTo>
                  <a:cubicBezTo>
                    <a:pt x="109987" y="0"/>
                    <a:pt x="109987" y="163354"/>
                    <a:pt x="220279" y="163354"/>
                  </a:cubicBezTo>
                  <a:cubicBezTo>
                    <a:pt x="330572" y="163354"/>
                    <a:pt x="330266" y="0"/>
                    <a:pt x="440559" y="0"/>
                  </a:cubicBezTo>
                  <a:cubicBezTo>
                    <a:pt x="550850" y="0"/>
                    <a:pt x="550545" y="163354"/>
                    <a:pt x="660837" y="163354"/>
                  </a:cubicBezTo>
                  <a:cubicBezTo>
                    <a:pt x="771129" y="163354"/>
                    <a:pt x="771129" y="0"/>
                    <a:pt x="881117" y="0"/>
                  </a:cubicBezTo>
                  <a:cubicBezTo>
                    <a:pt x="991103" y="0"/>
                    <a:pt x="991409" y="163354"/>
                    <a:pt x="1101701" y="163354"/>
                  </a:cubicBezTo>
                  <a:cubicBezTo>
                    <a:pt x="1211993" y="163354"/>
                    <a:pt x="1211993" y="0"/>
                    <a:pt x="1322286" y="0"/>
                  </a:cubicBezTo>
                  <a:cubicBezTo>
                    <a:pt x="1432578" y="0"/>
                    <a:pt x="1432272" y="163354"/>
                    <a:pt x="1542564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3" name="Полилиния 92">
              <a:extLst>
                <a:ext uri="{FF2B5EF4-FFF2-40B4-BE49-F238E27FC236}">
                  <a16:creationId xmlns:a16="http://schemas.microsoft.com/office/drawing/2014/main" xmlns="" id="{FEE9420A-4CCF-858E-59FA-4C4BC2D293DE}"/>
                </a:ext>
              </a:extLst>
            </p:cNvPr>
            <p:cNvSpPr/>
            <p:nvPr/>
          </p:nvSpPr>
          <p:spPr>
            <a:xfrm>
              <a:off x="21913100" y="9712391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4" name="Полилиния 93">
              <a:extLst>
                <a:ext uri="{FF2B5EF4-FFF2-40B4-BE49-F238E27FC236}">
                  <a16:creationId xmlns:a16="http://schemas.microsoft.com/office/drawing/2014/main" xmlns="" id="{7E4264AA-9C1D-C64B-B4B0-7E8164C5985F}"/>
                </a:ext>
              </a:extLst>
            </p:cNvPr>
            <p:cNvSpPr/>
            <p:nvPr/>
          </p:nvSpPr>
          <p:spPr>
            <a:xfrm>
              <a:off x="8635464" y="12881708"/>
              <a:ext cx="1981871" cy="209482"/>
            </a:xfrm>
            <a:custGeom>
              <a:avLst/>
              <a:gdLst>
                <a:gd name="connsiteX0" fmla="*/ 0 w 1542564"/>
                <a:gd name="connsiteY0" fmla="*/ 0 h 163048"/>
                <a:gd name="connsiteX1" fmla="*/ 220279 w 1542564"/>
                <a:gd name="connsiteY1" fmla="*/ 163048 h 163048"/>
                <a:gd name="connsiteX2" fmla="*/ 440559 w 1542564"/>
                <a:gd name="connsiteY2" fmla="*/ 0 h 163048"/>
                <a:gd name="connsiteX3" fmla="*/ 660837 w 1542564"/>
                <a:gd name="connsiteY3" fmla="*/ 163048 h 163048"/>
                <a:gd name="connsiteX4" fmla="*/ 881422 w 1542564"/>
                <a:gd name="connsiteY4" fmla="*/ 0 h 163048"/>
                <a:gd name="connsiteX5" fmla="*/ 1101701 w 1542564"/>
                <a:gd name="connsiteY5" fmla="*/ 163048 h 163048"/>
                <a:gd name="connsiteX6" fmla="*/ 1322285 w 1542564"/>
                <a:gd name="connsiteY6" fmla="*/ 0 h 163048"/>
                <a:gd name="connsiteX7" fmla="*/ 1542564 w 1542564"/>
                <a:gd name="connsiteY7" fmla="*/ 163048 h 163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564" h="163048">
                  <a:moveTo>
                    <a:pt x="0" y="0"/>
                  </a:moveTo>
                  <a:cubicBezTo>
                    <a:pt x="109987" y="0"/>
                    <a:pt x="109987" y="163048"/>
                    <a:pt x="220279" y="163048"/>
                  </a:cubicBezTo>
                  <a:cubicBezTo>
                    <a:pt x="330572" y="163048"/>
                    <a:pt x="330266" y="0"/>
                    <a:pt x="440559" y="0"/>
                  </a:cubicBezTo>
                  <a:cubicBezTo>
                    <a:pt x="550850" y="0"/>
                    <a:pt x="550545" y="163048"/>
                    <a:pt x="660837" y="163048"/>
                  </a:cubicBezTo>
                  <a:cubicBezTo>
                    <a:pt x="771129" y="163048"/>
                    <a:pt x="771129" y="0"/>
                    <a:pt x="881422" y="0"/>
                  </a:cubicBezTo>
                  <a:cubicBezTo>
                    <a:pt x="991714" y="0"/>
                    <a:pt x="991409" y="163048"/>
                    <a:pt x="1101701" y="163048"/>
                  </a:cubicBezTo>
                  <a:cubicBezTo>
                    <a:pt x="1211994" y="163048"/>
                    <a:pt x="1211994" y="0"/>
                    <a:pt x="1322285" y="0"/>
                  </a:cubicBezTo>
                  <a:cubicBezTo>
                    <a:pt x="1432578" y="0"/>
                    <a:pt x="1432578" y="163048"/>
                    <a:pt x="1542564" y="163048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95" name="Группа 94">
              <a:extLst>
                <a:ext uri="{FF2B5EF4-FFF2-40B4-BE49-F238E27FC236}">
                  <a16:creationId xmlns:a16="http://schemas.microsoft.com/office/drawing/2014/main" xmlns="" id="{4134EFCC-2493-EC19-F825-0AB4DDB168AC}"/>
                </a:ext>
              </a:extLst>
            </p:cNvPr>
            <p:cNvGrpSpPr/>
            <p:nvPr/>
          </p:nvGrpSpPr>
          <p:grpSpPr>
            <a:xfrm>
              <a:off x="785931" y="11166024"/>
              <a:ext cx="268488" cy="267934"/>
              <a:chOff x="19694007" y="4381784"/>
              <a:chExt cx="268488" cy="267934"/>
            </a:xfrm>
          </p:grpSpPr>
          <p:sp>
            <p:nvSpPr>
              <p:cNvPr id="96" name="Полилиния 95">
                <a:extLst>
                  <a:ext uri="{FF2B5EF4-FFF2-40B4-BE49-F238E27FC236}">
                    <a16:creationId xmlns:a16="http://schemas.microsoft.com/office/drawing/2014/main" xmlns="" id="{7D650ED2-7343-B0B2-A312-7109338706D1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0 h 208543"/>
                  <a:gd name="connsiteX1" fmla="*/ 208975 w 208974"/>
                  <a:gd name="connsiteY1" fmla="*/ 208544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0"/>
                    </a:moveTo>
                    <a:lnTo>
                      <a:pt x="208975" y="208544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97" name="Полилиния 96">
                <a:extLst>
                  <a:ext uri="{FF2B5EF4-FFF2-40B4-BE49-F238E27FC236}">
                    <a16:creationId xmlns:a16="http://schemas.microsoft.com/office/drawing/2014/main" xmlns="" id="{74530B6E-0A1D-915D-656B-A1A62B81571C}"/>
                  </a:ext>
                </a:extLst>
              </p:cNvPr>
              <p:cNvSpPr/>
              <p:nvPr/>
            </p:nvSpPr>
            <p:spPr>
              <a:xfrm>
                <a:off x="19694007" y="4381784"/>
                <a:ext cx="268488" cy="267934"/>
              </a:xfrm>
              <a:custGeom>
                <a:avLst/>
                <a:gdLst>
                  <a:gd name="connsiteX0" fmla="*/ 0 w 208974"/>
                  <a:gd name="connsiteY0" fmla="*/ 208544 h 208543"/>
                  <a:gd name="connsiteX1" fmla="*/ 208975 w 208974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974" h="208543">
                    <a:moveTo>
                      <a:pt x="0" y="208544"/>
                    </a:moveTo>
                    <a:lnTo>
                      <a:pt x="208975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grpSp>
          <p:nvGrpSpPr>
            <p:cNvPr id="98" name="Группа 97">
              <a:extLst>
                <a:ext uri="{FF2B5EF4-FFF2-40B4-BE49-F238E27FC236}">
                  <a16:creationId xmlns:a16="http://schemas.microsoft.com/office/drawing/2014/main" xmlns="" id="{7C532AF0-057B-B42F-7AF2-E69D8758C93F}"/>
                </a:ext>
              </a:extLst>
            </p:cNvPr>
            <p:cNvGrpSpPr/>
            <p:nvPr/>
          </p:nvGrpSpPr>
          <p:grpSpPr>
            <a:xfrm>
              <a:off x="1600348" y="1896439"/>
              <a:ext cx="268096" cy="267934"/>
              <a:chOff x="13328522" y="2320852"/>
              <a:chExt cx="268096" cy="267934"/>
            </a:xfrm>
          </p:grpSpPr>
          <p:sp>
            <p:nvSpPr>
              <p:cNvPr id="99" name="Полилиния 98">
                <a:extLst>
                  <a:ext uri="{FF2B5EF4-FFF2-40B4-BE49-F238E27FC236}">
                    <a16:creationId xmlns:a16="http://schemas.microsoft.com/office/drawing/2014/main" xmlns="" id="{75AB86CC-85A3-6A14-2529-7B230D727A5C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0 h 208543"/>
                  <a:gd name="connsiteX1" fmla="*/ 208669 w 208669"/>
                  <a:gd name="connsiteY1" fmla="*/ 208543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0"/>
                    </a:moveTo>
                    <a:lnTo>
                      <a:pt x="208669" y="208543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0" name="Полилиния 99">
                <a:extLst>
                  <a:ext uri="{FF2B5EF4-FFF2-40B4-BE49-F238E27FC236}">
                    <a16:creationId xmlns:a16="http://schemas.microsoft.com/office/drawing/2014/main" xmlns="" id="{5929CE81-3767-AA3F-F70A-4EADE88C50F7}"/>
                  </a:ext>
                </a:extLst>
              </p:cNvPr>
              <p:cNvSpPr/>
              <p:nvPr/>
            </p:nvSpPr>
            <p:spPr>
              <a:xfrm>
                <a:off x="13328522" y="2320852"/>
                <a:ext cx="268096" cy="267934"/>
              </a:xfrm>
              <a:custGeom>
                <a:avLst/>
                <a:gdLst>
                  <a:gd name="connsiteX0" fmla="*/ 0 w 208669"/>
                  <a:gd name="connsiteY0" fmla="*/ 208543 h 208543"/>
                  <a:gd name="connsiteX1" fmla="*/ 208669 w 208669"/>
                  <a:gd name="connsiteY1" fmla="*/ 0 h 208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08669" h="208543">
                    <a:moveTo>
                      <a:pt x="0" y="208543"/>
                    </a:moveTo>
                    <a:lnTo>
                      <a:pt x="208669" y="0"/>
                    </a:lnTo>
                  </a:path>
                </a:pathLst>
              </a:custGeom>
              <a:ln w="61102" cap="rnd">
                <a:gradFill>
                  <a:gsLst>
                    <a:gs pos="0">
                      <a:schemeClr val="bg1"/>
                    </a:gs>
                    <a:gs pos="100000">
                      <a:srgbClr val="F86FFF"/>
                    </a:gs>
                  </a:gsLst>
                  <a:lin ang="2700000" scaled="0"/>
                </a:gradFill>
                <a:prstDash val="solid"/>
                <a:round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  <p:sp>
          <p:nvSpPr>
            <p:cNvPr id="101" name="Полилиния 100">
              <a:extLst>
                <a:ext uri="{FF2B5EF4-FFF2-40B4-BE49-F238E27FC236}">
                  <a16:creationId xmlns:a16="http://schemas.microsoft.com/office/drawing/2014/main" xmlns="" id="{91F15173-D80D-398A-EAA6-92F02B0FB9BF}"/>
                </a:ext>
              </a:extLst>
            </p:cNvPr>
            <p:cNvSpPr/>
            <p:nvPr/>
          </p:nvSpPr>
          <p:spPr>
            <a:xfrm>
              <a:off x="23783493" y="7280975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2" name="Полилиния 101">
              <a:extLst>
                <a:ext uri="{FF2B5EF4-FFF2-40B4-BE49-F238E27FC236}">
                  <a16:creationId xmlns:a16="http://schemas.microsoft.com/office/drawing/2014/main" xmlns="" id="{B3CEBF45-36B0-13BD-3D92-65C240C283A4}"/>
                </a:ext>
              </a:extLst>
            </p:cNvPr>
            <p:cNvSpPr/>
            <p:nvPr/>
          </p:nvSpPr>
          <p:spPr>
            <a:xfrm>
              <a:off x="19482962" y="846139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103" name="Группа 102">
              <a:extLst>
                <a:ext uri="{FF2B5EF4-FFF2-40B4-BE49-F238E27FC236}">
                  <a16:creationId xmlns:a16="http://schemas.microsoft.com/office/drawing/2014/main" xmlns="" id="{2E46EC75-3F72-2713-CC01-A1C031A13317}"/>
                </a:ext>
              </a:extLst>
            </p:cNvPr>
            <p:cNvGrpSpPr/>
            <p:nvPr/>
          </p:nvGrpSpPr>
          <p:grpSpPr>
            <a:xfrm>
              <a:off x="-2075711" y="-6932675"/>
              <a:ext cx="32285442" cy="27505812"/>
              <a:chOff x="-2075711" y="-6932675"/>
              <a:chExt cx="32285442" cy="27505812"/>
            </a:xfrm>
          </p:grpSpPr>
          <p:sp>
            <p:nvSpPr>
              <p:cNvPr id="104" name="Полилиния 103">
                <a:extLst>
                  <a:ext uri="{FF2B5EF4-FFF2-40B4-BE49-F238E27FC236}">
                    <a16:creationId xmlns:a16="http://schemas.microsoft.com/office/drawing/2014/main" xmlns="" id="{20AEEB14-0CA5-D211-C7F6-020F89D3AAF1}"/>
                  </a:ext>
                </a:extLst>
              </p:cNvPr>
              <p:cNvSpPr/>
              <p:nvPr/>
            </p:nvSpPr>
            <p:spPr>
              <a:xfrm flipH="1">
                <a:off x="-2075711" y="-6932675"/>
                <a:ext cx="11864680" cy="967121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105" name="Полилиния 104">
                <a:extLst>
                  <a:ext uri="{FF2B5EF4-FFF2-40B4-BE49-F238E27FC236}">
                    <a16:creationId xmlns:a16="http://schemas.microsoft.com/office/drawing/2014/main" xmlns="" id="{3C863D85-52DF-97D9-EBF8-73075F7EF2AC}"/>
                  </a:ext>
                </a:extLst>
              </p:cNvPr>
              <p:cNvSpPr/>
              <p:nvPr/>
            </p:nvSpPr>
            <p:spPr>
              <a:xfrm rot="21427437" flipH="1">
                <a:off x="-1093984" y="-2576945"/>
                <a:ext cx="30087103" cy="7531978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106" name="Полилиния 105">
                <a:extLst>
                  <a:ext uri="{FF2B5EF4-FFF2-40B4-BE49-F238E27FC236}">
                    <a16:creationId xmlns:a16="http://schemas.microsoft.com/office/drawing/2014/main" xmlns="" id="{AA700943-6891-FABB-C322-8281DF91B771}"/>
                  </a:ext>
                </a:extLst>
              </p:cNvPr>
              <p:cNvSpPr/>
              <p:nvPr/>
            </p:nvSpPr>
            <p:spPr>
              <a:xfrm rot="15348948" flipH="1">
                <a:off x="10460037" y="823444"/>
                <a:ext cx="21761229" cy="1773815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</p:grpSp>
        <p:sp>
          <p:nvSpPr>
            <p:cNvPr id="107" name="Полилиния 106">
              <a:extLst>
                <a:ext uri="{FF2B5EF4-FFF2-40B4-BE49-F238E27FC236}">
                  <a16:creationId xmlns:a16="http://schemas.microsoft.com/office/drawing/2014/main" xmlns="" id="{851DF667-CCC5-53F0-4481-40AC1F16E940}"/>
                </a:ext>
              </a:extLst>
            </p:cNvPr>
            <p:cNvSpPr/>
            <p:nvPr/>
          </p:nvSpPr>
          <p:spPr>
            <a:xfrm>
              <a:off x="11074351" y="2186853"/>
              <a:ext cx="385130" cy="384897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>
                      <a:alpha val="86000"/>
                    </a:schemeClr>
                  </a:gs>
                  <a:gs pos="100000">
                    <a:srgbClr val="F86FFF">
                      <a:alpha val="75000"/>
                    </a:srgbClr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</p:grpSp>
      <p:grpSp>
        <p:nvGrpSpPr>
          <p:cNvPr id="121" name="Группа 120">
            <a:extLst>
              <a:ext uri="{FF2B5EF4-FFF2-40B4-BE49-F238E27FC236}">
                <a16:creationId xmlns:a16="http://schemas.microsoft.com/office/drawing/2014/main" xmlns="" id="{AF4018A2-CD2D-CAA3-73E5-827B519B699E}"/>
              </a:ext>
            </a:extLst>
          </p:cNvPr>
          <p:cNvGrpSpPr/>
          <p:nvPr/>
        </p:nvGrpSpPr>
        <p:grpSpPr>
          <a:xfrm>
            <a:off x="3128963" y="2808533"/>
            <a:ext cx="18159081" cy="8397964"/>
            <a:chOff x="3128963" y="2808533"/>
            <a:chExt cx="18159081" cy="8397964"/>
          </a:xfrm>
        </p:grpSpPr>
        <p:sp>
          <p:nvSpPr>
            <p:cNvPr id="117" name="Title">
              <a:extLst>
                <a:ext uri="{FF2B5EF4-FFF2-40B4-BE49-F238E27FC236}">
                  <a16:creationId xmlns:a16="http://schemas.microsoft.com/office/drawing/2014/main" xmlns="" id="{232E9A73-08C6-E73D-D68C-081289CE45CE}"/>
                </a:ext>
              </a:extLst>
            </p:cNvPr>
            <p:cNvSpPr txBox="1">
              <a:spLocks/>
            </p:cNvSpPr>
            <p:nvPr/>
          </p:nvSpPr>
          <p:spPr>
            <a:xfrm>
              <a:off x="3128963" y="2808533"/>
              <a:ext cx="18159081" cy="1769715"/>
            </a:xfrm>
            <a:prstGeom prst="rect">
              <a:avLst/>
            </a:prstGeom>
          </p:spPr>
          <p:txBody>
            <a:bodyPr wrap="square" lIns="0" tIns="0" rIns="0" bIns="0" anchor="b">
              <a:spAutoFit/>
            </a:bodyPr>
            <a:lstStyle>
              <a:lvl1pPr indent="0" algn="ctr" defTabSz="1828709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1500" cap="all" spc="-300" baseline="0">
                  <a:solidFill>
                    <a:schemeClr val="bg1"/>
                  </a:solidFill>
                  <a:latin typeface="+mj-lt"/>
                </a:defRPr>
              </a:lvl1pPr>
              <a:lvl2pPr marL="137153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800"/>
              </a:lvl2pPr>
              <a:lvl3pPr marL="2285886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000"/>
              </a:lvl3pPr>
              <a:lvl4pPr marL="3200240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4pPr>
              <a:lvl5pPr marL="4114594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5pPr>
              <a:lvl6pPr marL="5028949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6pPr>
              <a:lvl7pPr marL="5943303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7pPr>
              <a:lvl8pPr marL="6857657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8pPr>
              <a:lvl9pPr marL="7772011" indent="-457177" defTabSz="1828709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ru-RU" dirty="0" smtClean="0"/>
                <a:t>Команда</a:t>
              </a:r>
              <a:endParaRPr lang="en-US" dirty="0"/>
            </a:p>
          </p:txBody>
        </p:sp>
        <p:grpSp>
          <p:nvGrpSpPr>
            <p:cNvPr id="108" name="Группа 107">
              <a:extLst>
                <a:ext uri="{FF2B5EF4-FFF2-40B4-BE49-F238E27FC236}">
                  <a16:creationId xmlns:a16="http://schemas.microsoft.com/office/drawing/2014/main" xmlns="" id="{71DB3ED0-B9F1-2B84-CC4F-2FCC111F2704}"/>
                </a:ext>
              </a:extLst>
            </p:cNvPr>
            <p:cNvGrpSpPr/>
            <p:nvPr/>
          </p:nvGrpSpPr>
          <p:grpSpPr>
            <a:xfrm>
              <a:off x="7727784" y="10030112"/>
              <a:ext cx="8961437" cy="1176385"/>
              <a:chOff x="7727784" y="10030112"/>
              <a:chExt cx="8961437" cy="1176385"/>
            </a:xfrm>
          </p:grpSpPr>
          <p:sp>
            <p:nvSpPr>
              <p:cNvPr id="115" name="Text 1">
                <a:extLst>
                  <a:ext uri="{FF2B5EF4-FFF2-40B4-BE49-F238E27FC236}">
                    <a16:creationId xmlns:a16="http://schemas.microsoft.com/office/drawing/2014/main" xmlns="" id="{054AF7EF-DD08-8A13-EDD4-722E0E860C0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423174" y="10652499"/>
                <a:ext cx="5012147" cy="553998"/>
              </a:xfrm>
              <a:prstGeom prst="rect">
                <a:avLst/>
              </a:prstGeom>
            </p:spPr>
            <p:txBody>
              <a:bodyPr lIns="0" tIns="0" rIns="0" bIns="0" anchor="b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>
                    <a:solidFill>
                      <a:schemeClr val="bg1"/>
                    </a:solidFill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en-US" dirty="0" smtClean="0"/>
                  <a:t>frontend</a:t>
                </a:r>
                <a:endParaRPr lang="ru-RU" dirty="0"/>
              </a:p>
            </p:txBody>
          </p:sp>
          <p:sp>
            <p:nvSpPr>
              <p:cNvPr id="116" name="Subtitle 1">
                <a:extLst>
                  <a:ext uri="{FF2B5EF4-FFF2-40B4-BE49-F238E27FC236}">
                    <a16:creationId xmlns:a16="http://schemas.microsoft.com/office/drawing/2014/main" xmlns="" id="{A0E8D82C-C264-C436-2B66-BD80F018373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727784" y="10030112"/>
                <a:ext cx="8961437" cy="769441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>
                <a:lvl1pPr indent="0" algn="ctr" defTabSz="1828709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5000" cap="all" baseline="0">
                    <a:solidFill>
                      <a:schemeClr val="bg1"/>
                    </a:solidFill>
                    <a:latin typeface="+mj-lt"/>
                    <a:ea typeface="Roboto Medium" panose="02000000000000000000" pitchFamily="2" charset="0"/>
                  </a:defRPr>
                </a:lvl1pPr>
                <a:lvl2pPr marL="137153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800"/>
                </a:lvl2pPr>
                <a:lvl3pPr marL="2285886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000"/>
                </a:lvl3pPr>
                <a:lvl4pPr marL="3200240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4pPr>
                <a:lvl5pPr marL="4114594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5pPr>
                <a:lvl6pPr marL="5028949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6pPr>
                <a:lvl7pPr marL="5943303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7pPr>
                <a:lvl8pPr marL="6857657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8pPr>
                <a:lvl9pPr marL="7772011" indent="-457177" defTabSz="1828709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</a:lvl9pPr>
              </a:lstStyle>
              <a:p>
                <a:r>
                  <a:rPr lang="ru-RU" dirty="0" smtClean="0"/>
                  <a:t>Воронков Александр</a:t>
                </a:r>
                <a:endParaRPr lang="en-US" dirty="0"/>
              </a:p>
            </p:txBody>
          </p:sp>
        </p:grpSp>
      </p:grp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7" r="6404"/>
          <a:stretch/>
        </p:blipFill>
        <p:spPr>
          <a:xfrm>
            <a:off x="9537271" y="5117047"/>
            <a:ext cx="4783952" cy="432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37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Группа 77">
            <a:extLst>
              <a:ext uri="{FF2B5EF4-FFF2-40B4-BE49-F238E27FC236}">
                <a16:creationId xmlns:a16="http://schemas.microsoft.com/office/drawing/2014/main" xmlns="" id="{9F1C4558-8C4B-1071-C36F-A0C06CC01229}"/>
              </a:ext>
            </a:extLst>
          </p:cNvPr>
          <p:cNvGrpSpPr/>
          <p:nvPr/>
        </p:nvGrpSpPr>
        <p:grpSpPr>
          <a:xfrm>
            <a:off x="-12431740" y="-5481807"/>
            <a:ext cx="35079028" cy="28574962"/>
            <a:chOff x="-12430947" y="-5481807"/>
            <a:chExt cx="35079028" cy="28574962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6286DCB-E44B-5ACC-5C39-B165DA50AD0C}"/>
                </a:ext>
              </a:extLst>
            </p:cNvPr>
            <p:cNvSpPr/>
            <p:nvPr/>
          </p:nvSpPr>
          <p:spPr>
            <a:xfrm rot="17032489" flipH="1">
              <a:off x="-1961709" y="11963454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960C80F8-5246-E665-33FF-7C696A4597BA}"/>
                </a:ext>
              </a:extLst>
            </p:cNvPr>
            <p:cNvSpPr/>
            <p:nvPr/>
          </p:nvSpPr>
          <p:spPr>
            <a:xfrm rot="17032489" flipH="1">
              <a:off x="10079494" y="-1887065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олилиния 4">
              <a:extLst>
                <a:ext uri="{FF2B5EF4-FFF2-40B4-BE49-F238E27FC236}">
                  <a16:creationId xmlns:a16="http://schemas.microsoft.com/office/drawing/2014/main" xmlns="" id="{4C64F640-A10B-94F2-B2C9-8D4B8065B94E}"/>
                </a:ext>
              </a:extLst>
            </p:cNvPr>
            <p:cNvSpPr/>
            <p:nvPr/>
          </p:nvSpPr>
          <p:spPr>
            <a:xfrm flipH="1">
              <a:off x="1297873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" name="Полилиния 5">
              <a:extLst>
                <a:ext uri="{FF2B5EF4-FFF2-40B4-BE49-F238E27FC236}">
                  <a16:creationId xmlns:a16="http://schemas.microsoft.com/office/drawing/2014/main" xmlns="" id="{A3D21FB0-D5FA-4653-5313-04663DF633C5}"/>
                </a:ext>
              </a:extLst>
            </p:cNvPr>
            <p:cNvSpPr/>
            <p:nvPr/>
          </p:nvSpPr>
          <p:spPr>
            <a:xfrm flipH="1">
              <a:off x="1255480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xmlns="" id="{376E6F94-169F-D9FF-1EED-D12A815A6858}"/>
                </a:ext>
              </a:extLst>
            </p:cNvPr>
            <p:cNvSpPr/>
            <p:nvPr/>
          </p:nvSpPr>
          <p:spPr>
            <a:xfrm flipH="1">
              <a:off x="12130093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xmlns="" id="{09D089EB-08FC-CA6D-41A7-7D638F2BEE2E}"/>
                </a:ext>
              </a:extLst>
            </p:cNvPr>
            <p:cNvSpPr/>
            <p:nvPr/>
          </p:nvSpPr>
          <p:spPr>
            <a:xfrm flipH="1">
              <a:off x="11705377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Полилиния 8">
              <a:extLst>
                <a:ext uri="{FF2B5EF4-FFF2-40B4-BE49-F238E27FC236}">
                  <a16:creationId xmlns:a16="http://schemas.microsoft.com/office/drawing/2014/main" xmlns="" id="{B547FB93-0376-35E8-829E-411F251F9A6A}"/>
                </a:ext>
              </a:extLst>
            </p:cNvPr>
            <p:cNvSpPr/>
            <p:nvPr/>
          </p:nvSpPr>
          <p:spPr>
            <a:xfrm flipH="1">
              <a:off x="11280662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Полилиния 9">
              <a:extLst>
                <a:ext uri="{FF2B5EF4-FFF2-40B4-BE49-F238E27FC236}">
                  <a16:creationId xmlns:a16="http://schemas.microsoft.com/office/drawing/2014/main" xmlns="" id="{281A43AD-5F99-E5E9-ABAC-E87F4DC9C3B9}"/>
                </a:ext>
              </a:extLst>
            </p:cNvPr>
            <p:cNvSpPr/>
            <p:nvPr/>
          </p:nvSpPr>
          <p:spPr>
            <a:xfrm flipH="1">
              <a:off x="10855947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 10">
              <a:extLst>
                <a:ext uri="{FF2B5EF4-FFF2-40B4-BE49-F238E27FC236}">
                  <a16:creationId xmlns:a16="http://schemas.microsoft.com/office/drawing/2014/main" xmlns="" id="{55A0DEDA-A5DE-2308-5060-39E279F07BF1}"/>
                </a:ext>
              </a:extLst>
            </p:cNvPr>
            <p:cNvSpPr/>
            <p:nvPr/>
          </p:nvSpPr>
          <p:spPr>
            <a:xfrm flipH="1">
              <a:off x="1297873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 11">
              <a:extLst>
                <a:ext uri="{FF2B5EF4-FFF2-40B4-BE49-F238E27FC236}">
                  <a16:creationId xmlns:a16="http://schemas.microsoft.com/office/drawing/2014/main" xmlns="" id="{D6F4EB9A-AEFE-71F6-9F99-95FCF498C400}"/>
                </a:ext>
              </a:extLst>
            </p:cNvPr>
            <p:cNvSpPr/>
            <p:nvPr/>
          </p:nvSpPr>
          <p:spPr>
            <a:xfrm flipH="1">
              <a:off x="1255480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xmlns="" id="{0C43EFCA-F6F6-0EA0-540C-BFC13DE06BE7}"/>
                </a:ext>
              </a:extLst>
            </p:cNvPr>
            <p:cNvSpPr/>
            <p:nvPr/>
          </p:nvSpPr>
          <p:spPr>
            <a:xfrm flipH="1">
              <a:off x="12130093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xmlns="" id="{A5465ED2-DFB3-E71A-F5F0-A723A86F6703}"/>
                </a:ext>
              </a:extLst>
            </p:cNvPr>
            <p:cNvSpPr/>
            <p:nvPr/>
          </p:nvSpPr>
          <p:spPr>
            <a:xfrm flipH="1">
              <a:off x="11705377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xmlns="" id="{AB785C06-3C92-ACF6-A6D2-C208CB5D1926}"/>
                </a:ext>
              </a:extLst>
            </p:cNvPr>
            <p:cNvSpPr/>
            <p:nvPr/>
          </p:nvSpPr>
          <p:spPr>
            <a:xfrm flipH="1">
              <a:off x="11280663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xmlns="" id="{85679831-BC08-C046-D127-3AC778A4365D}"/>
                </a:ext>
              </a:extLst>
            </p:cNvPr>
            <p:cNvSpPr/>
            <p:nvPr/>
          </p:nvSpPr>
          <p:spPr>
            <a:xfrm flipH="1">
              <a:off x="10855949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 16">
              <a:extLst>
                <a:ext uri="{FF2B5EF4-FFF2-40B4-BE49-F238E27FC236}">
                  <a16:creationId xmlns:a16="http://schemas.microsoft.com/office/drawing/2014/main" xmlns="" id="{2D3391BC-DA2B-E4BA-9A2A-762D4BFFF3B4}"/>
                </a:ext>
              </a:extLst>
            </p:cNvPr>
            <p:cNvSpPr/>
            <p:nvPr/>
          </p:nvSpPr>
          <p:spPr>
            <a:xfrm flipH="1">
              <a:off x="1297873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 17">
              <a:extLst>
                <a:ext uri="{FF2B5EF4-FFF2-40B4-BE49-F238E27FC236}">
                  <a16:creationId xmlns:a16="http://schemas.microsoft.com/office/drawing/2014/main" xmlns="" id="{1A9D0A45-AE21-2C2B-8524-7B3D54279CF3}"/>
                </a:ext>
              </a:extLst>
            </p:cNvPr>
            <p:cNvSpPr/>
            <p:nvPr/>
          </p:nvSpPr>
          <p:spPr>
            <a:xfrm flipH="1">
              <a:off x="1255480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 18">
              <a:extLst>
                <a:ext uri="{FF2B5EF4-FFF2-40B4-BE49-F238E27FC236}">
                  <a16:creationId xmlns:a16="http://schemas.microsoft.com/office/drawing/2014/main" xmlns="" id="{0FFF8A64-DE7B-48C9-212C-4FA9A818B5F5}"/>
                </a:ext>
              </a:extLst>
            </p:cNvPr>
            <p:cNvSpPr/>
            <p:nvPr/>
          </p:nvSpPr>
          <p:spPr>
            <a:xfrm flipH="1">
              <a:off x="12130093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 19">
              <a:extLst>
                <a:ext uri="{FF2B5EF4-FFF2-40B4-BE49-F238E27FC236}">
                  <a16:creationId xmlns:a16="http://schemas.microsoft.com/office/drawing/2014/main" xmlns="" id="{327FCA3D-1B61-3019-4DA4-2C16DBFBE197}"/>
                </a:ext>
              </a:extLst>
            </p:cNvPr>
            <p:cNvSpPr/>
            <p:nvPr/>
          </p:nvSpPr>
          <p:spPr>
            <a:xfrm flipH="1">
              <a:off x="11705377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 20">
              <a:extLst>
                <a:ext uri="{FF2B5EF4-FFF2-40B4-BE49-F238E27FC236}">
                  <a16:creationId xmlns:a16="http://schemas.microsoft.com/office/drawing/2014/main" xmlns="" id="{029B8FA3-463C-E6A3-2DBA-2D545C431373}"/>
                </a:ext>
              </a:extLst>
            </p:cNvPr>
            <p:cNvSpPr/>
            <p:nvPr/>
          </p:nvSpPr>
          <p:spPr>
            <a:xfrm flipH="1">
              <a:off x="11280663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 21">
              <a:extLst>
                <a:ext uri="{FF2B5EF4-FFF2-40B4-BE49-F238E27FC236}">
                  <a16:creationId xmlns:a16="http://schemas.microsoft.com/office/drawing/2014/main" xmlns="" id="{B19777A4-0D1A-42AA-E9CC-6D743FEC3DEE}"/>
                </a:ext>
              </a:extLst>
            </p:cNvPr>
            <p:cNvSpPr/>
            <p:nvPr/>
          </p:nvSpPr>
          <p:spPr>
            <a:xfrm flipH="1">
              <a:off x="10855949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 22">
              <a:extLst>
                <a:ext uri="{FF2B5EF4-FFF2-40B4-BE49-F238E27FC236}">
                  <a16:creationId xmlns:a16="http://schemas.microsoft.com/office/drawing/2014/main" xmlns="" id="{D55FEA11-1222-E3E7-171A-582EDF4EF297}"/>
                </a:ext>
              </a:extLst>
            </p:cNvPr>
            <p:cNvSpPr/>
            <p:nvPr/>
          </p:nvSpPr>
          <p:spPr>
            <a:xfrm flipH="1">
              <a:off x="873937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 23">
              <a:extLst>
                <a:ext uri="{FF2B5EF4-FFF2-40B4-BE49-F238E27FC236}">
                  <a16:creationId xmlns:a16="http://schemas.microsoft.com/office/drawing/2014/main" xmlns="" id="{D33CAEA1-00C3-9A54-2469-C98C3F1E0832}"/>
                </a:ext>
              </a:extLst>
            </p:cNvPr>
            <p:cNvSpPr/>
            <p:nvPr/>
          </p:nvSpPr>
          <p:spPr>
            <a:xfrm flipH="1">
              <a:off x="1298650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 24">
              <a:extLst>
                <a:ext uri="{FF2B5EF4-FFF2-40B4-BE49-F238E27FC236}">
                  <a16:creationId xmlns:a16="http://schemas.microsoft.com/office/drawing/2014/main" xmlns="" id="{7859DD88-D04E-6885-46A5-C7C8F8374334}"/>
                </a:ext>
              </a:extLst>
            </p:cNvPr>
            <p:cNvSpPr/>
            <p:nvPr/>
          </p:nvSpPr>
          <p:spPr>
            <a:xfrm flipH="1">
              <a:off x="1723367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 25">
              <a:extLst>
                <a:ext uri="{FF2B5EF4-FFF2-40B4-BE49-F238E27FC236}">
                  <a16:creationId xmlns:a16="http://schemas.microsoft.com/office/drawing/2014/main" xmlns="" id="{D8C9192C-C154-C049-43A0-918B272D6B00}"/>
                </a:ext>
              </a:extLst>
            </p:cNvPr>
            <p:cNvSpPr/>
            <p:nvPr/>
          </p:nvSpPr>
          <p:spPr>
            <a:xfrm flipH="1">
              <a:off x="2148082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 26">
              <a:extLst>
                <a:ext uri="{FF2B5EF4-FFF2-40B4-BE49-F238E27FC236}">
                  <a16:creationId xmlns:a16="http://schemas.microsoft.com/office/drawing/2014/main" xmlns="" id="{82E027CF-5286-A51D-7E93-2AD4FF161DD9}"/>
                </a:ext>
              </a:extLst>
            </p:cNvPr>
            <p:cNvSpPr/>
            <p:nvPr/>
          </p:nvSpPr>
          <p:spPr>
            <a:xfrm flipH="1">
              <a:off x="2573582" y="2142276"/>
              <a:ext cx="145233" cy="145148"/>
            </a:xfrm>
            <a:custGeom>
              <a:avLst/>
              <a:gdLst>
                <a:gd name="connsiteX0" fmla="*/ 0 w 113040"/>
                <a:gd name="connsiteY0" fmla="*/ 56487 h 112974"/>
                <a:gd name="connsiteX1" fmla="*/ 56520 w 113040"/>
                <a:gd name="connsiteY1" fmla="*/ 0 h 112974"/>
                <a:gd name="connsiteX2" fmla="*/ 113040 w 113040"/>
                <a:gd name="connsiteY2" fmla="*/ 56487 h 112974"/>
                <a:gd name="connsiteX3" fmla="*/ 56520 w 113040"/>
                <a:gd name="connsiteY3" fmla="*/ 112974 h 112974"/>
                <a:gd name="connsiteX4" fmla="*/ 0 w 113040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4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 27">
              <a:extLst>
                <a:ext uri="{FF2B5EF4-FFF2-40B4-BE49-F238E27FC236}">
                  <a16:creationId xmlns:a16="http://schemas.microsoft.com/office/drawing/2014/main" xmlns="" id="{24F0EE3A-5518-355B-D777-3C8516246BB7}"/>
                </a:ext>
              </a:extLst>
            </p:cNvPr>
            <p:cNvSpPr/>
            <p:nvPr/>
          </p:nvSpPr>
          <p:spPr>
            <a:xfrm flipH="1">
              <a:off x="2998303" y="2143463"/>
              <a:ext cx="145235" cy="145148"/>
            </a:xfrm>
            <a:custGeom>
              <a:avLst/>
              <a:gdLst>
                <a:gd name="connsiteX0" fmla="*/ 7 w 113042"/>
                <a:gd name="connsiteY0" fmla="*/ 55563 h 112974"/>
                <a:gd name="connsiteX1" fmla="*/ 57445 w 113042"/>
                <a:gd name="connsiteY1" fmla="*/ 8 h 112974"/>
                <a:gd name="connsiteX2" fmla="*/ 113034 w 113042"/>
                <a:gd name="connsiteY2" fmla="*/ 57411 h 112974"/>
                <a:gd name="connsiteX3" fmla="*/ 57445 w 113042"/>
                <a:gd name="connsiteY3" fmla="*/ 112966 h 112974"/>
                <a:gd name="connsiteX4" fmla="*/ 7 w 113042"/>
                <a:gd name="connsiteY4" fmla="*/ 57411 h 112974"/>
                <a:gd name="connsiteX5" fmla="*/ 7 w 113042"/>
                <a:gd name="connsiteY5" fmla="*/ 55563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4">
                  <a:moveTo>
                    <a:pt x="7" y="55563"/>
                  </a:moveTo>
                  <a:cubicBezTo>
                    <a:pt x="518" y="24371"/>
                    <a:pt x="26233" y="-502"/>
                    <a:pt x="57445" y="8"/>
                  </a:cubicBezTo>
                  <a:cubicBezTo>
                    <a:pt x="88657" y="518"/>
                    <a:pt x="113543" y="26218"/>
                    <a:pt x="113034" y="57411"/>
                  </a:cubicBezTo>
                  <a:cubicBezTo>
                    <a:pt x="112537" y="87885"/>
                    <a:pt x="87937" y="112468"/>
                    <a:pt x="57445" y="112966"/>
                  </a:cubicBezTo>
                  <a:cubicBezTo>
                    <a:pt x="26233" y="113477"/>
                    <a:pt x="518" y="88603"/>
                    <a:pt x="7" y="57411"/>
                  </a:cubicBezTo>
                  <a:cubicBezTo>
                    <a:pt x="-2" y="56795"/>
                    <a:pt x="-2" y="56179"/>
                    <a:pt x="7" y="5556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 28">
              <a:extLst>
                <a:ext uri="{FF2B5EF4-FFF2-40B4-BE49-F238E27FC236}">
                  <a16:creationId xmlns:a16="http://schemas.microsoft.com/office/drawing/2014/main" xmlns="" id="{78C0E659-873D-72E7-99BC-01DA1F669118}"/>
                </a:ext>
              </a:extLst>
            </p:cNvPr>
            <p:cNvSpPr/>
            <p:nvPr/>
          </p:nvSpPr>
          <p:spPr>
            <a:xfrm flipH="1">
              <a:off x="3422618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 29">
              <a:extLst>
                <a:ext uri="{FF2B5EF4-FFF2-40B4-BE49-F238E27FC236}">
                  <a16:creationId xmlns:a16="http://schemas.microsoft.com/office/drawing/2014/main" xmlns="" id="{BE0CAE8E-D241-F3C5-94B3-317D16BFD339}"/>
                </a:ext>
              </a:extLst>
            </p:cNvPr>
            <p:cNvSpPr/>
            <p:nvPr/>
          </p:nvSpPr>
          <p:spPr>
            <a:xfrm flipH="1">
              <a:off x="3847334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 30">
              <a:extLst>
                <a:ext uri="{FF2B5EF4-FFF2-40B4-BE49-F238E27FC236}">
                  <a16:creationId xmlns:a16="http://schemas.microsoft.com/office/drawing/2014/main" xmlns="" id="{73AC0701-2625-6C11-BE75-A01A14A2F0C4}"/>
                </a:ext>
              </a:extLst>
            </p:cNvPr>
            <p:cNvSpPr/>
            <p:nvPr/>
          </p:nvSpPr>
          <p:spPr>
            <a:xfrm flipH="1">
              <a:off x="873937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 31">
              <a:extLst>
                <a:ext uri="{FF2B5EF4-FFF2-40B4-BE49-F238E27FC236}">
                  <a16:creationId xmlns:a16="http://schemas.microsoft.com/office/drawing/2014/main" xmlns="" id="{CD26ABFE-1CB5-6EA7-9C3B-7D946419FAE1}"/>
                </a:ext>
              </a:extLst>
            </p:cNvPr>
            <p:cNvSpPr/>
            <p:nvPr/>
          </p:nvSpPr>
          <p:spPr>
            <a:xfrm flipH="1">
              <a:off x="1298650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" name="Полилиния 32">
              <a:extLst>
                <a:ext uri="{FF2B5EF4-FFF2-40B4-BE49-F238E27FC236}">
                  <a16:creationId xmlns:a16="http://schemas.microsoft.com/office/drawing/2014/main" xmlns="" id="{053C80C5-6DD0-4B39-07BE-F083892D8B80}"/>
                </a:ext>
              </a:extLst>
            </p:cNvPr>
            <p:cNvSpPr/>
            <p:nvPr/>
          </p:nvSpPr>
          <p:spPr>
            <a:xfrm flipH="1">
              <a:off x="1723367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" name="Полилиния 33">
              <a:extLst>
                <a:ext uri="{FF2B5EF4-FFF2-40B4-BE49-F238E27FC236}">
                  <a16:creationId xmlns:a16="http://schemas.microsoft.com/office/drawing/2014/main" xmlns="" id="{13F52E53-8273-3BB4-B687-16BF16159166}"/>
                </a:ext>
              </a:extLst>
            </p:cNvPr>
            <p:cNvSpPr/>
            <p:nvPr/>
          </p:nvSpPr>
          <p:spPr>
            <a:xfrm flipH="1">
              <a:off x="2148082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 34">
              <a:extLst>
                <a:ext uri="{FF2B5EF4-FFF2-40B4-BE49-F238E27FC236}">
                  <a16:creationId xmlns:a16="http://schemas.microsoft.com/office/drawing/2014/main" xmlns="" id="{E37F0B94-CBA9-02DC-F66A-6B23732E282D}"/>
                </a:ext>
              </a:extLst>
            </p:cNvPr>
            <p:cNvSpPr/>
            <p:nvPr/>
          </p:nvSpPr>
          <p:spPr>
            <a:xfrm flipH="1">
              <a:off x="2573582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 35">
              <a:extLst>
                <a:ext uri="{FF2B5EF4-FFF2-40B4-BE49-F238E27FC236}">
                  <a16:creationId xmlns:a16="http://schemas.microsoft.com/office/drawing/2014/main" xmlns="" id="{A54D4DC2-3E44-765C-DC0C-23AB1A66E9E7}"/>
                </a:ext>
              </a:extLst>
            </p:cNvPr>
            <p:cNvSpPr/>
            <p:nvPr/>
          </p:nvSpPr>
          <p:spPr>
            <a:xfrm flipH="1">
              <a:off x="2998296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 36">
              <a:extLst>
                <a:ext uri="{FF2B5EF4-FFF2-40B4-BE49-F238E27FC236}">
                  <a16:creationId xmlns:a16="http://schemas.microsoft.com/office/drawing/2014/main" xmlns="" id="{6E8CDEB5-3BC9-51C0-B13F-1340392530AF}"/>
                </a:ext>
              </a:extLst>
            </p:cNvPr>
            <p:cNvSpPr/>
            <p:nvPr/>
          </p:nvSpPr>
          <p:spPr>
            <a:xfrm flipH="1">
              <a:off x="3422618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" name="Полилиния 37">
              <a:extLst>
                <a:ext uri="{FF2B5EF4-FFF2-40B4-BE49-F238E27FC236}">
                  <a16:creationId xmlns:a16="http://schemas.microsoft.com/office/drawing/2014/main" xmlns="" id="{E766C797-3AAB-C9B8-0ED9-2C9E61D52A54}"/>
                </a:ext>
              </a:extLst>
            </p:cNvPr>
            <p:cNvSpPr/>
            <p:nvPr/>
          </p:nvSpPr>
          <p:spPr>
            <a:xfrm flipH="1">
              <a:off x="3847334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" name="Полилиния 38">
              <a:extLst>
                <a:ext uri="{FF2B5EF4-FFF2-40B4-BE49-F238E27FC236}">
                  <a16:creationId xmlns:a16="http://schemas.microsoft.com/office/drawing/2014/main" xmlns="" id="{6EA6208D-1185-7617-F368-08DDC23B1CEF}"/>
                </a:ext>
              </a:extLst>
            </p:cNvPr>
            <p:cNvSpPr/>
            <p:nvPr/>
          </p:nvSpPr>
          <p:spPr>
            <a:xfrm flipH="1">
              <a:off x="874329" y="1293360"/>
              <a:ext cx="145234" cy="145147"/>
            </a:xfrm>
            <a:custGeom>
              <a:avLst/>
              <a:gdLst>
                <a:gd name="connsiteX0" fmla="*/ 113043 w 113041"/>
                <a:gd name="connsiteY0" fmla="*/ 56487 h 112973"/>
                <a:gd name="connsiteX1" fmla="*/ 56522 w 113041"/>
                <a:gd name="connsiteY1" fmla="*/ 112974 h 112973"/>
                <a:gd name="connsiteX2" fmla="*/ 2 w 113041"/>
                <a:gd name="connsiteY2" fmla="*/ 56487 h 112973"/>
                <a:gd name="connsiteX3" fmla="*/ 56522 w 113041"/>
                <a:gd name="connsiteY3" fmla="*/ 0 h 112973"/>
                <a:gd name="connsiteX4" fmla="*/ 113043 w 113041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1" h="112973">
                  <a:moveTo>
                    <a:pt x="113043" y="56487"/>
                  </a:moveTo>
                  <a:cubicBezTo>
                    <a:pt x="113043" y="87684"/>
                    <a:pt x="87738" y="112974"/>
                    <a:pt x="56522" y="112974"/>
                  </a:cubicBezTo>
                  <a:cubicBezTo>
                    <a:pt x="25307" y="112974"/>
                    <a:pt x="2" y="87684"/>
                    <a:pt x="2" y="56487"/>
                  </a:cubicBezTo>
                  <a:cubicBezTo>
                    <a:pt x="2" y="25290"/>
                    <a:pt x="25307" y="0"/>
                    <a:pt x="56522" y="0"/>
                  </a:cubicBezTo>
                  <a:cubicBezTo>
                    <a:pt x="87738" y="0"/>
                    <a:pt x="113043" y="25290"/>
                    <a:pt x="113043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 39">
              <a:extLst>
                <a:ext uri="{FF2B5EF4-FFF2-40B4-BE49-F238E27FC236}">
                  <a16:creationId xmlns:a16="http://schemas.microsoft.com/office/drawing/2014/main" xmlns="" id="{279A3A56-0333-1CD9-E838-AEC6BC357C99}"/>
                </a:ext>
              </a:extLst>
            </p:cNvPr>
            <p:cNvSpPr/>
            <p:nvPr/>
          </p:nvSpPr>
          <p:spPr>
            <a:xfrm flipH="1">
              <a:off x="1298650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 40">
              <a:extLst>
                <a:ext uri="{FF2B5EF4-FFF2-40B4-BE49-F238E27FC236}">
                  <a16:creationId xmlns:a16="http://schemas.microsoft.com/office/drawing/2014/main" xmlns="" id="{5BDFB6D3-960F-2219-AE50-7A07C2536AE9}"/>
                </a:ext>
              </a:extLst>
            </p:cNvPr>
            <p:cNvSpPr/>
            <p:nvPr/>
          </p:nvSpPr>
          <p:spPr>
            <a:xfrm flipH="1">
              <a:off x="1723363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 41">
              <a:extLst>
                <a:ext uri="{FF2B5EF4-FFF2-40B4-BE49-F238E27FC236}">
                  <a16:creationId xmlns:a16="http://schemas.microsoft.com/office/drawing/2014/main" xmlns="" id="{7221DE26-FB73-8C81-41B8-80A055447B63}"/>
                </a:ext>
              </a:extLst>
            </p:cNvPr>
            <p:cNvSpPr/>
            <p:nvPr/>
          </p:nvSpPr>
          <p:spPr>
            <a:xfrm flipH="1">
              <a:off x="2148079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 42">
              <a:extLst>
                <a:ext uri="{FF2B5EF4-FFF2-40B4-BE49-F238E27FC236}">
                  <a16:creationId xmlns:a16="http://schemas.microsoft.com/office/drawing/2014/main" xmlns="" id="{8B213288-AC77-1778-0E2A-27F4915F3C60}"/>
                </a:ext>
              </a:extLst>
            </p:cNvPr>
            <p:cNvSpPr/>
            <p:nvPr/>
          </p:nvSpPr>
          <p:spPr>
            <a:xfrm flipH="1">
              <a:off x="2573579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 43">
              <a:extLst>
                <a:ext uri="{FF2B5EF4-FFF2-40B4-BE49-F238E27FC236}">
                  <a16:creationId xmlns:a16="http://schemas.microsoft.com/office/drawing/2014/main" xmlns="" id="{E407C53D-CF52-F180-4EC9-B2BABD7B2C61}"/>
                </a:ext>
              </a:extLst>
            </p:cNvPr>
            <p:cNvSpPr/>
            <p:nvPr/>
          </p:nvSpPr>
          <p:spPr>
            <a:xfrm flipH="1">
              <a:off x="2998295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 44">
              <a:extLst>
                <a:ext uri="{FF2B5EF4-FFF2-40B4-BE49-F238E27FC236}">
                  <a16:creationId xmlns:a16="http://schemas.microsoft.com/office/drawing/2014/main" xmlns="" id="{BB20A50F-19F9-4DC2-294B-24C850D29D34}"/>
                </a:ext>
              </a:extLst>
            </p:cNvPr>
            <p:cNvSpPr/>
            <p:nvPr/>
          </p:nvSpPr>
          <p:spPr>
            <a:xfrm flipH="1">
              <a:off x="3422619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 45">
              <a:extLst>
                <a:ext uri="{FF2B5EF4-FFF2-40B4-BE49-F238E27FC236}">
                  <a16:creationId xmlns:a16="http://schemas.microsoft.com/office/drawing/2014/main" xmlns="" id="{3F010332-CE43-D7D9-1879-DF7BF16D4187}"/>
                </a:ext>
              </a:extLst>
            </p:cNvPr>
            <p:cNvSpPr/>
            <p:nvPr/>
          </p:nvSpPr>
          <p:spPr>
            <a:xfrm flipH="1">
              <a:off x="3847334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 46">
              <a:extLst>
                <a:ext uri="{FF2B5EF4-FFF2-40B4-BE49-F238E27FC236}">
                  <a16:creationId xmlns:a16="http://schemas.microsoft.com/office/drawing/2014/main" xmlns="" id="{4EDF3E86-93C0-CD9A-1B15-F07C467A56CB}"/>
                </a:ext>
              </a:extLst>
            </p:cNvPr>
            <p:cNvSpPr/>
            <p:nvPr/>
          </p:nvSpPr>
          <p:spPr>
            <a:xfrm flipH="1">
              <a:off x="873938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 47">
              <a:extLst>
                <a:ext uri="{FF2B5EF4-FFF2-40B4-BE49-F238E27FC236}">
                  <a16:creationId xmlns:a16="http://schemas.microsoft.com/office/drawing/2014/main" xmlns="" id="{85EE39B1-FA17-D7FB-F65F-512C9FDF74E4}"/>
                </a:ext>
              </a:extLst>
            </p:cNvPr>
            <p:cNvSpPr/>
            <p:nvPr/>
          </p:nvSpPr>
          <p:spPr>
            <a:xfrm flipH="1">
              <a:off x="1298650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 48">
              <a:extLst>
                <a:ext uri="{FF2B5EF4-FFF2-40B4-BE49-F238E27FC236}">
                  <a16:creationId xmlns:a16="http://schemas.microsoft.com/office/drawing/2014/main" xmlns="" id="{4A89F4B3-90D5-80BB-E58A-DC22DEF050B6}"/>
                </a:ext>
              </a:extLst>
            </p:cNvPr>
            <p:cNvSpPr/>
            <p:nvPr/>
          </p:nvSpPr>
          <p:spPr>
            <a:xfrm flipH="1">
              <a:off x="1723363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 49">
              <a:extLst>
                <a:ext uri="{FF2B5EF4-FFF2-40B4-BE49-F238E27FC236}">
                  <a16:creationId xmlns:a16="http://schemas.microsoft.com/office/drawing/2014/main" xmlns="" id="{81C9D8D6-DDF5-36D9-0BC2-CC7E1565409B}"/>
                </a:ext>
              </a:extLst>
            </p:cNvPr>
            <p:cNvSpPr/>
            <p:nvPr/>
          </p:nvSpPr>
          <p:spPr>
            <a:xfrm flipH="1">
              <a:off x="2148079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 50">
              <a:extLst>
                <a:ext uri="{FF2B5EF4-FFF2-40B4-BE49-F238E27FC236}">
                  <a16:creationId xmlns:a16="http://schemas.microsoft.com/office/drawing/2014/main" xmlns="" id="{9D4476BE-23C9-7123-D053-D3B9DAAC017C}"/>
                </a:ext>
              </a:extLst>
            </p:cNvPr>
            <p:cNvSpPr/>
            <p:nvPr/>
          </p:nvSpPr>
          <p:spPr>
            <a:xfrm flipH="1">
              <a:off x="2573579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 51">
              <a:extLst>
                <a:ext uri="{FF2B5EF4-FFF2-40B4-BE49-F238E27FC236}">
                  <a16:creationId xmlns:a16="http://schemas.microsoft.com/office/drawing/2014/main" xmlns="" id="{CB9944A9-EB93-057F-B02F-B378FCE1A335}"/>
                </a:ext>
              </a:extLst>
            </p:cNvPr>
            <p:cNvSpPr/>
            <p:nvPr/>
          </p:nvSpPr>
          <p:spPr>
            <a:xfrm flipH="1">
              <a:off x="2998295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 52">
              <a:extLst>
                <a:ext uri="{FF2B5EF4-FFF2-40B4-BE49-F238E27FC236}">
                  <a16:creationId xmlns:a16="http://schemas.microsoft.com/office/drawing/2014/main" xmlns="" id="{A64DCAFA-26EE-8396-8ACB-25DC7F949FD5}"/>
                </a:ext>
              </a:extLst>
            </p:cNvPr>
            <p:cNvSpPr/>
            <p:nvPr/>
          </p:nvSpPr>
          <p:spPr>
            <a:xfrm flipH="1">
              <a:off x="3422619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 53">
              <a:extLst>
                <a:ext uri="{FF2B5EF4-FFF2-40B4-BE49-F238E27FC236}">
                  <a16:creationId xmlns:a16="http://schemas.microsoft.com/office/drawing/2014/main" xmlns="" id="{08E74753-DF19-EC69-CB65-4C6BAB3B6B9B}"/>
                </a:ext>
              </a:extLst>
            </p:cNvPr>
            <p:cNvSpPr/>
            <p:nvPr/>
          </p:nvSpPr>
          <p:spPr>
            <a:xfrm flipH="1">
              <a:off x="3847334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 54">
              <a:extLst>
                <a:ext uri="{FF2B5EF4-FFF2-40B4-BE49-F238E27FC236}">
                  <a16:creationId xmlns:a16="http://schemas.microsoft.com/office/drawing/2014/main" xmlns="" id="{7026971D-2160-0BE5-C968-0907BD17CB89}"/>
                </a:ext>
              </a:extLst>
            </p:cNvPr>
            <p:cNvSpPr/>
            <p:nvPr/>
          </p:nvSpPr>
          <p:spPr>
            <a:xfrm flipH="1">
              <a:off x="873937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 55">
              <a:extLst>
                <a:ext uri="{FF2B5EF4-FFF2-40B4-BE49-F238E27FC236}">
                  <a16:creationId xmlns:a16="http://schemas.microsoft.com/office/drawing/2014/main" xmlns="" id="{CE69AF81-53FF-8AA2-BCF5-7B09C3CEED86}"/>
                </a:ext>
              </a:extLst>
            </p:cNvPr>
            <p:cNvSpPr/>
            <p:nvPr/>
          </p:nvSpPr>
          <p:spPr>
            <a:xfrm flipH="1">
              <a:off x="1298650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 56">
              <a:extLst>
                <a:ext uri="{FF2B5EF4-FFF2-40B4-BE49-F238E27FC236}">
                  <a16:creationId xmlns:a16="http://schemas.microsoft.com/office/drawing/2014/main" xmlns="" id="{83D744D7-3857-FF11-2340-D8AC1C7D54D5}"/>
                </a:ext>
              </a:extLst>
            </p:cNvPr>
            <p:cNvSpPr/>
            <p:nvPr/>
          </p:nvSpPr>
          <p:spPr>
            <a:xfrm flipH="1">
              <a:off x="1723367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 57">
              <a:extLst>
                <a:ext uri="{FF2B5EF4-FFF2-40B4-BE49-F238E27FC236}">
                  <a16:creationId xmlns:a16="http://schemas.microsoft.com/office/drawing/2014/main" xmlns="" id="{FF77B0E0-A729-73E4-9040-9C9ED0039DA3}"/>
                </a:ext>
              </a:extLst>
            </p:cNvPr>
            <p:cNvSpPr/>
            <p:nvPr/>
          </p:nvSpPr>
          <p:spPr>
            <a:xfrm flipH="1">
              <a:off x="2148082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 58">
              <a:extLst>
                <a:ext uri="{FF2B5EF4-FFF2-40B4-BE49-F238E27FC236}">
                  <a16:creationId xmlns:a16="http://schemas.microsoft.com/office/drawing/2014/main" xmlns="" id="{D81846CA-59D7-24AC-8275-7B1E95E20D70}"/>
                </a:ext>
              </a:extLst>
            </p:cNvPr>
            <p:cNvSpPr/>
            <p:nvPr/>
          </p:nvSpPr>
          <p:spPr>
            <a:xfrm flipH="1">
              <a:off x="2573582" y="444051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 59">
              <a:extLst>
                <a:ext uri="{FF2B5EF4-FFF2-40B4-BE49-F238E27FC236}">
                  <a16:creationId xmlns:a16="http://schemas.microsoft.com/office/drawing/2014/main" xmlns="" id="{DABC31F3-00CB-2396-80F8-8E19602A3DC9}"/>
                </a:ext>
              </a:extLst>
            </p:cNvPr>
            <p:cNvSpPr/>
            <p:nvPr/>
          </p:nvSpPr>
          <p:spPr>
            <a:xfrm flipH="1">
              <a:off x="2998297" y="444061"/>
              <a:ext cx="145235" cy="145147"/>
            </a:xfrm>
            <a:custGeom>
              <a:avLst/>
              <a:gdLst>
                <a:gd name="connsiteX0" fmla="*/ 2 w 113042"/>
                <a:gd name="connsiteY0" fmla="*/ 56479 h 112973"/>
                <a:gd name="connsiteX1" fmla="*/ 56530 w 113042"/>
                <a:gd name="connsiteY1" fmla="*/ 0 h 112973"/>
                <a:gd name="connsiteX2" fmla="*/ 113042 w 113042"/>
                <a:gd name="connsiteY2" fmla="*/ 56494 h 112973"/>
                <a:gd name="connsiteX3" fmla="*/ 57438 w 113042"/>
                <a:gd name="connsiteY3" fmla="*/ 112966 h 112973"/>
                <a:gd name="connsiteX4" fmla="*/ 7 w 113042"/>
                <a:gd name="connsiteY4" fmla="*/ 57403 h 112973"/>
                <a:gd name="connsiteX5" fmla="*/ 0 w 113042"/>
                <a:gd name="connsiteY5" fmla="*/ 56479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2" y="56479"/>
                  </a:moveTo>
                  <a:cubicBezTo>
                    <a:pt x="6" y="25282"/>
                    <a:pt x="25314" y="-4"/>
                    <a:pt x="56530" y="0"/>
                  </a:cubicBezTo>
                  <a:cubicBezTo>
                    <a:pt x="87745" y="4"/>
                    <a:pt x="113048" y="25297"/>
                    <a:pt x="113042" y="56494"/>
                  </a:cubicBezTo>
                  <a:cubicBezTo>
                    <a:pt x="113039" y="87331"/>
                    <a:pt x="88290" y="112466"/>
                    <a:pt x="57438" y="112966"/>
                  </a:cubicBezTo>
                  <a:cubicBezTo>
                    <a:pt x="26226" y="113472"/>
                    <a:pt x="515" y="88595"/>
                    <a:pt x="7" y="57403"/>
                  </a:cubicBezTo>
                  <a:cubicBezTo>
                    <a:pt x="2" y="57095"/>
                    <a:pt x="0" y="56787"/>
                    <a:pt x="0" y="56479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" name="Полилиния 60">
              <a:extLst>
                <a:ext uri="{FF2B5EF4-FFF2-40B4-BE49-F238E27FC236}">
                  <a16:creationId xmlns:a16="http://schemas.microsoft.com/office/drawing/2014/main" xmlns="" id="{4DF885A6-3EA4-58EB-7976-6B3DA9AB0B0F}"/>
                </a:ext>
              </a:extLst>
            </p:cNvPr>
            <p:cNvSpPr/>
            <p:nvPr/>
          </p:nvSpPr>
          <p:spPr>
            <a:xfrm flipH="1">
              <a:off x="3422618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" name="Полилиния 61">
              <a:extLst>
                <a:ext uri="{FF2B5EF4-FFF2-40B4-BE49-F238E27FC236}">
                  <a16:creationId xmlns:a16="http://schemas.microsoft.com/office/drawing/2014/main" xmlns="" id="{B85135A5-680B-6991-2CA6-F71643D2F76F}"/>
                </a:ext>
              </a:extLst>
            </p:cNvPr>
            <p:cNvSpPr/>
            <p:nvPr/>
          </p:nvSpPr>
          <p:spPr>
            <a:xfrm flipH="1">
              <a:off x="3847334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" name="Полилиния 62">
              <a:extLst>
                <a:ext uri="{FF2B5EF4-FFF2-40B4-BE49-F238E27FC236}">
                  <a16:creationId xmlns:a16="http://schemas.microsoft.com/office/drawing/2014/main" xmlns="" id="{D943B6D6-F6A5-40F1-8093-D2A5853FB562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0 h 208543"/>
                <a:gd name="connsiteX1" fmla="*/ 208669 w 208669"/>
                <a:gd name="connsiteY1" fmla="*/ 208543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0"/>
                  </a:moveTo>
                  <a:lnTo>
                    <a:pt x="208669" y="208543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" name="Полилиния 63">
              <a:extLst>
                <a:ext uri="{FF2B5EF4-FFF2-40B4-BE49-F238E27FC236}">
                  <a16:creationId xmlns:a16="http://schemas.microsoft.com/office/drawing/2014/main" xmlns="" id="{83DF14C4-3738-3A9D-E1EE-447340B4C3B0}"/>
                </a:ext>
              </a:extLst>
            </p:cNvPr>
            <p:cNvSpPr/>
            <p:nvPr/>
          </p:nvSpPr>
          <p:spPr>
            <a:xfrm flipH="1">
              <a:off x="10821406" y="4988572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" name="Полилиния 64">
              <a:extLst>
                <a:ext uri="{FF2B5EF4-FFF2-40B4-BE49-F238E27FC236}">
                  <a16:creationId xmlns:a16="http://schemas.microsoft.com/office/drawing/2014/main" xmlns="" id="{879AD351-0E8C-4345-917B-77C738F9840F}"/>
                </a:ext>
              </a:extLst>
            </p:cNvPr>
            <p:cNvSpPr/>
            <p:nvPr/>
          </p:nvSpPr>
          <p:spPr>
            <a:xfrm flipH="1">
              <a:off x="8608476" y="1192268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" name="Полилиния 65">
              <a:extLst>
                <a:ext uri="{FF2B5EF4-FFF2-40B4-BE49-F238E27FC236}">
                  <a16:creationId xmlns:a16="http://schemas.microsoft.com/office/drawing/2014/main" xmlns="" id="{E80DA787-3353-6FE8-9614-154EF198B8C9}"/>
                </a:ext>
              </a:extLst>
            </p:cNvPr>
            <p:cNvSpPr/>
            <p:nvPr/>
          </p:nvSpPr>
          <p:spPr>
            <a:xfrm flipH="1">
              <a:off x="2546926" y="11302652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" name="Полилиния 66">
              <a:extLst>
                <a:ext uri="{FF2B5EF4-FFF2-40B4-BE49-F238E27FC236}">
                  <a16:creationId xmlns:a16="http://schemas.microsoft.com/office/drawing/2014/main" xmlns="" id="{8850DFE2-05FA-6913-EE93-E91FF6AD2ED1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208543 h 208543"/>
                <a:gd name="connsiteX1" fmla="*/ 208669 w 208669"/>
                <a:gd name="connsiteY1" fmla="*/ 0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208543"/>
                  </a:moveTo>
                  <a:lnTo>
                    <a:pt x="208669" y="0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" name="Полилиния 67">
              <a:extLst>
                <a:ext uri="{FF2B5EF4-FFF2-40B4-BE49-F238E27FC236}">
                  <a16:creationId xmlns:a16="http://schemas.microsoft.com/office/drawing/2014/main" xmlns="" id="{0F11C9F7-03E6-D04F-B1B8-8FC16A87E547}"/>
                </a:ext>
              </a:extLst>
            </p:cNvPr>
            <p:cNvSpPr/>
            <p:nvPr/>
          </p:nvSpPr>
          <p:spPr>
            <a:xfrm flipH="1">
              <a:off x="1782638" y="7610167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" name="Полилиния 68">
              <a:extLst>
                <a:ext uri="{FF2B5EF4-FFF2-40B4-BE49-F238E27FC236}">
                  <a16:creationId xmlns:a16="http://schemas.microsoft.com/office/drawing/2014/main" xmlns="" id="{64B25234-F3DB-A3A6-590F-C7482B778FD9}"/>
                </a:ext>
              </a:extLst>
            </p:cNvPr>
            <p:cNvSpPr/>
            <p:nvPr/>
          </p:nvSpPr>
          <p:spPr>
            <a:xfrm flipH="1">
              <a:off x="6100011" y="1728795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 69">
              <a:extLst>
                <a:ext uri="{FF2B5EF4-FFF2-40B4-BE49-F238E27FC236}">
                  <a16:creationId xmlns:a16="http://schemas.microsoft.com/office/drawing/2014/main" xmlns="" id="{88FFA594-883E-64B6-AAED-72EE08B307B2}"/>
                </a:ext>
              </a:extLst>
            </p:cNvPr>
            <p:cNvSpPr/>
            <p:nvPr/>
          </p:nvSpPr>
          <p:spPr>
            <a:xfrm flipH="1">
              <a:off x="5355853" y="12800810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71" name="Группа 70">
              <a:extLst>
                <a:ext uri="{FF2B5EF4-FFF2-40B4-BE49-F238E27FC236}">
                  <a16:creationId xmlns:a16="http://schemas.microsoft.com/office/drawing/2014/main" xmlns="" id="{56F9A0BD-32EF-A144-D6E4-F11748979745}"/>
                </a:ext>
              </a:extLst>
            </p:cNvPr>
            <p:cNvGrpSpPr/>
            <p:nvPr/>
          </p:nvGrpSpPr>
          <p:grpSpPr>
            <a:xfrm>
              <a:off x="-12430947" y="-5481807"/>
              <a:ext cx="35079028" cy="28574962"/>
              <a:chOff x="-12430947" y="-5481807"/>
              <a:chExt cx="35079028" cy="28574962"/>
            </a:xfrm>
          </p:grpSpPr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D8B81FE8-C464-C729-E27B-A089E1C59B9C}"/>
                  </a:ext>
                </a:extLst>
              </p:cNvPr>
              <p:cNvSpPr/>
              <p:nvPr/>
            </p:nvSpPr>
            <p:spPr>
              <a:xfrm flipH="1">
                <a:off x="-12430947" y="-5481807"/>
                <a:ext cx="21501746" cy="1752664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12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511D209-D660-E8E0-F0F7-B2BC43408DFB}"/>
                  </a:ext>
                </a:extLst>
              </p:cNvPr>
              <p:cNvSpPr/>
              <p:nvPr/>
            </p:nvSpPr>
            <p:spPr>
              <a:xfrm flipH="1">
                <a:off x="-4299157" y="9196181"/>
                <a:ext cx="26947238" cy="13896974"/>
              </a:xfrm>
              <a:custGeom>
                <a:avLst/>
                <a:gdLst>
                  <a:gd name="connsiteX0" fmla="*/ 17840416 w 20974038"/>
                  <a:gd name="connsiteY0" fmla="*/ 11112 h 10816532"/>
                  <a:gd name="connsiteX1" fmla="*/ 9727670 w 20974038"/>
                  <a:gd name="connsiteY1" fmla="*/ 1587553 h 10816532"/>
                  <a:gd name="connsiteX2" fmla="*/ 2672019 w 20974038"/>
                  <a:gd name="connsiteY2" fmla="*/ 1984488 h 10816532"/>
                  <a:gd name="connsiteX3" fmla="*/ 221147 w 20974038"/>
                  <a:gd name="connsiteY3" fmla="*/ 9776316 h 10816532"/>
                  <a:gd name="connsiteX4" fmla="*/ 7600038 w 20974038"/>
                  <a:gd name="connsiteY4" fmla="*/ 6229857 h 10816532"/>
                  <a:gd name="connsiteX5" fmla="*/ 16154563 w 20974038"/>
                  <a:gd name="connsiteY5" fmla="*/ 5832922 h 10816532"/>
                  <a:gd name="connsiteX6" fmla="*/ 20171220 w 20974038"/>
                  <a:gd name="connsiteY6" fmla="*/ 5204543 h 10816532"/>
                  <a:gd name="connsiteX7" fmla="*/ 17840416 w 20974038"/>
                  <a:gd name="connsiteY7" fmla="*/ 11112 h 10816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74038" h="10816532">
                    <a:moveTo>
                      <a:pt x="17840416" y="11112"/>
                    </a:moveTo>
                    <a:cubicBezTo>
                      <a:pt x="16116067" y="-251781"/>
                      <a:pt x="14964263" y="4263198"/>
                      <a:pt x="9727670" y="1587553"/>
                    </a:cubicBezTo>
                    <a:cubicBezTo>
                      <a:pt x="6510863" y="-56062"/>
                      <a:pt x="4066712" y="889253"/>
                      <a:pt x="2672019" y="1984488"/>
                    </a:cubicBezTo>
                    <a:cubicBezTo>
                      <a:pt x="669038" y="3558486"/>
                      <a:pt x="-517597" y="6602976"/>
                      <a:pt x="221147" y="9776316"/>
                    </a:cubicBezTo>
                    <a:cubicBezTo>
                      <a:pt x="959892" y="12949656"/>
                      <a:pt x="5558255" y="8016368"/>
                      <a:pt x="7600038" y="6229857"/>
                    </a:cubicBezTo>
                    <a:cubicBezTo>
                      <a:pt x="9641819" y="4443346"/>
                      <a:pt x="14216046" y="5570641"/>
                      <a:pt x="16154563" y="5832922"/>
                    </a:cubicBezTo>
                    <a:cubicBezTo>
                      <a:pt x="17023458" y="5950477"/>
                      <a:pt x="19280938" y="6356877"/>
                      <a:pt x="20171220" y="5204543"/>
                    </a:cubicBezTo>
                    <a:cubicBezTo>
                      <a:pt x="22355984" y="2375010"/>
                      <a:pt x="19575458" y="275532"/>
                      <a:pt x="17840416" y="11112"/>
                    </a:cubicBezTo>
                    <a:close/>
                  </a:path>
                </a:pathLst>
              </a:custGeom>
              <a:gradFill>
                <a:gsLst>
                  <a:gs pos="20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54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7F634D28-0D56-9208-FBA5-12D1DD31D130}"/>
                  </a:ext>
                </a:extLst>
              </p:cNvPr>
              <p:cNvSpPr/>
              <p:nvPr/>
            </p:nvSpPr>
            <p:spPr>
              <a:xfrm rot="21443053" flipH="1">
                <a:off x="-420359" y="-2568238"/>
                <a:ext cx="19783206" cy="8417034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7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555812" y="4556410"/>
            <a:ext cx="9796274" cy="4852406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Страница приветствия (псевдо-авторизация)</a:t>
            </a:r>
            <a:endParaRPr lang="ru-RU" sz="8000" dirty="0"/>
          </a:p>
        </p:txBody>
      </p:sp>
      <p:pic>
        <p:nvPicPr>
          <p:cNvPr id="79" name="Рисунок 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4377" y="3299708"/>
            <a:ext cx="13630275" cy="869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229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Группа 77">
            <a:extLst>
              <a:ext uri="{FF2B5EF4-FFF2-40B4-BE49-F238E27FC236}">
                <a16:creationId xmlns:a16="http://schemas.microsoft.com/office/drawing/2014/main" xmlns="" id="{9F1C4558-8C4B-1071-C36F-A0C06CC01229}"/>
              </a:ext>
            </a:extLst>
          </p:cNvPr>
          <p:cNvGrpSpPr/>
          <p:nvPr/>
        </p:nvGrpSpPr>
        <p:grpSpPr>
          <a:xfrm>
            <a:off x="-12431740" y="-5481807"/>
            <a:ext cx="35079028" cy="28574962"/>
            <a:chOff x="-12430947" y="-5481807"/>
            <a:chExt cx="35079028" cy="28574962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6286DCB-E44B-5ACC-5C39-B165DA50AD0C}"/>
                </a:ext>
              </a:extLst>
            </p:cNvPr>
            <p:cNvSpPr/>
            <p:nvPr/>
          </p:nvSpPr>
          <p:spPr>
            <a:xfrm rot="17032489" flipH="1">
              <a:off x="-1961709" y="11963454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960C80F8-5246-E665-33FF-7C696A4597BA}"/>
                </a:ext>
              </a:extLst>
            </p:cNvPr>
            <p:cNvSpPr/>
            <p:nvPr/>
          </p:nvSpPr>
          <p:spPr>
            <a:xfrm rot="17032489" flipH="1">
              <a:off x="10079494" y="-1887065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олилиния 4">
              <a:extLst>
                <a:ext uri="{FF2B5EF4-FFF2-40B4-BE49-F238E27FC236}">
                  <a16:creationId xmlns:a16="http://schemas.microsoft.com/office/drawing/2014/main" xmlns="" id="{4C64F640-A10B-94F2-B2C9-8D4B8065B94E}"/>
                </a:ext>
              </a:extLst>
            </p:cNvPr>
            <p:cNvSpPr/>
            <p:nvPr/>
          </p:nvSpPr>
          <p:spPr>
            <a:xfrm flipH="1">
              <a:off x="1297873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" name="Полилиния 5">
              <a:extLst>
                <a:ext uri="{FF2B5EF4-FFF2-40B4-BE49-F238E27FC236}">
                  <a16:creationId xmlns:a16="http://schemas.microsoft.com/office/drawing/2014/main" xmlns="" id="{A3D21FB0-D5FA-4653-5313-04663DF633C5}"/>
                </a:ext>
              </a:extLst>
            </p:cNvPr>
            <p:cNvSpPr/>
            <p:nvPr/>
          </p:nvSpPr>
          <p:spPr>
            <a:xfrm flipH="1">
              <a:off x="1255480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xmlns="" id="{376E6F94-169F-D9FF-1EED-D12A815A6858}"/>
                </a:ext>
              </a:extLst>
            </p:cNvPr>
            <p:cNvSpPr/>
            <p:nvPr/>
          </p:nvSpPr>
          <p:spPr>
            <a:xfrm flipH="1">
              <a:off x="12130093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xmlns="" id="{09D089EB-08FC-CA6D-41A7-7D638F2BEE2E}"/>
                </a:ext>
              </a:extLst>
            </p:cNvPr>
            <p:cNvSpPr/>
            <p:nvPr/>
          </p:nvSpPr>
          <p:spPr>
            <a:xfrm flipH="1">
              <a:off x="11705377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Полилиния 8">
              <a:extLst>
                <a:ext uri="{FF2B5EF4-FFF2-40B4-BE49-F238E27FC236}">
                  <a16:creationId xmlns:a16="http://schemas.microsoft.com/office/drawing/2014/main" xmlns="" id="{B547FB93-0376-35E8-829E-411F251F9A6A}"/>
                </a:ext>
              </a:extLst>
            </p:cNvPr>
            <p:cNvSpPr/>
            <p:nvPr/>
          </p:nvSpPr>
          <p:spPr>
            <a:xfrm flipH="1">
              <a:off x="11280662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Полилиния 9">
              <a:extLst>
                <a:ext uri="{FF2B5EF4-FFF2-40B4-BE49-F238E27FC236}">
                  <a16:creationId xmlns:a16="http://schemas.microsoft.com/office/drawing/2014/main" xmlns="" id="{281A43AD-5F99-E5E9-ABAC-E87F4DC9C3B9}"/>
                </a:ext>
              </a:extLst>
            </p:cNvPr>
            <p:cNvSpPr/>
            <p:nvPr/>
          </p:nvSpPr>
          <p:spPr>
            <a:xfrm flipH="1">
              <a:off x="10855947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 10">
              <a:extLst>
                <a:ext uri="{FF2B5EF4-FFF2-40B4-BE49-F238E27FC236}">
                  <a16:creationId xmlns:a16="http://schemas.microsoft.com/office/drawing/2014/main" xmlns="" id="{55A0DEDA-A5DE-2308-5060-39E279F07BF1}"/>
                </a:ext>
              </a:extLst>
            </p:cNvPr>
            <p:cNvSpPr/>
            <p:nvPr/>
          </p:nvSpPr>
          <p:spPr>
            <a:xfrm flipH="1">
              <a:off x="1297873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 11">
              <a:extLst>
                <a:ext uri="{FF2B5EF4-FFF2-40B4-BE49-F238E27FC236}">
                  <a16:creationId xmlns:a16="http://schemas.microsoft.com/office/drawing/2014/main" xmlns="" id="{D6F4EB9A-AEFE-71F6-9F99-95FCF498C400}"/>
                </a:ext>
              </a:extLst>
            </p:cNvPr>
            <p:cNvSpPr/>
            <p:nvPr/>
          </p:nvSpPr>
          <p:spPr>
            <a:xfrm flipH="1">
              <a:off x="1255480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xmlns="" id="{0C43EFCA-F6F6-0EA0-540C-BFC13DE06BE7}"/>
                </a:ext>
              </a:extLst>
            </p:cNvPr>
            <p:cNvSpPr/>
            <p:nvPr/>
          </p:nvSpPr>
          <p:spPr>
            <a:xfrm flipH="1">
              <a:off x="12130093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xmlns="" id="{A5465ED2-DFB3-E71A-F5F0-A723A86F6703}"/>
                </a:ext>
              </a:extLst>
            </p:cNvPr>
            <p:cNvSpPr/>
            <p:nvPr/>
          </p:nvSpPr>
          <p:spPr>
            <a:xfrm flipH="1">
              <a:off x="11705377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xmlns="" id="{AB785C06-3C92-ACF6-A6D2-C208CB5D1926}"/>
                </a:ext>
              </a:extLst>
            </p:cNvPr>
            <p:cNvSpPr/>
            <p:nvPr/>
          </p:nvSpPr>
          <p:spPr>
            <a:xfrm flipH="1">
              <a:off x="11280663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xmlns="" id="{85679831-BC08-C046-D127-3AC778A4365D}"/>
                </a:ext>
              </a:extLst>
            </p:cNvPr>
            <p:cNvSpPr/>
            <p:nvPr/>
          </p:nvSpPr>
          <p:spPr>
            <a:xfrm flipH="1">
              <a:off x="10855949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 16">
              <a:extLst>
                <a:ext uri="{FF2B5EF4-FFF2-40B4-BE49-F238E27FC236}">
                  <a16:creationId xmlns:a16="http://schemas.microsoft.com/office/drawing/2014/main" xmlns="" id="{2D3391BC-DA2B-E4BA-9A2A-762D4BFFF3B4}"/>
                </a:ext>
              </a:extLst>
            </p:cNvPr>
            <p:cNvSpPr/>
            <p:nvPr/>
          </p:nvSpPr>
          <p:spPr>
            <a:xfrm flipH="1">
              <a:off x="1297873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 17">
              <a:extLst>
                <a:ext uri="{FF2B5EF4-FFF2-40B4-BE49-F238E27FC236}">
                  <a16:creationId xmlns:a16="http://schemas.microsoft.com/office/drawing/2014/main" xmlns="" id="{1A9D0A45-AE21-2C2B-8524-7B3D54279CF3}"/>
                </a:ext>
              </a:extLst>
            </p:cNvPr>
            <p:cNvSpPr/>
            <p:nvPr/>
          </p:nvSpPr>
          <p:spPr>
            <a:xfrm flipH="1">
              <a:off x="1255480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 18">
              <a:extLst>
                <a:ext uri="{FF2B5EF4-FFF2-40B4-BE49-F238E27FC236}">
                  <a16:creationId xmlns:a16="http://schemas.microsoft.com/office/drawing/2014/main" xmlns="" id="{0FFF8A64-DE7B-48C9-212C-4FA9A818B5F5}"/>
                </a:ext>
              </a:extLst>
            </p:cNvPr>
            <p:cNvSpPr/>
            <p:nvPr/>
          </p:nvSpPr>
          <p:spPr>
            <a:xfrm flipH="1">
              <a:off x="12130093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 19">
              <a:extLst>
                <a:ext uri="{FF2B5EF4-FFF2-40B4-BE49-F238E27FC236}">
                  <a16:creationId xmlns:a16="http://schemas.microsoft.com/office/drawing/2014/main" xmlns="" id="{327FCA3D-1B61-3019-4DA4-2C16DBFBE197}"/>
                </a:ext>
              </a:extLst>
            </p:cNvPr>
            <p:cNvSpPr/>
            <p:nvPr/>
          </p:nvSpPr>
          <p:spPr>
            <a:xfrm flipH="1">
              <a:off x="11705377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 20">
              <a:extLst>
                <a:ext uri="{FF2B5EF4-FFF2-40B4-BE49-F238E27FC236}">
                  <a16:creationId xmlns:a16="http://schemas.microsoft.com/office/drawing/2014/main" xmlns="" id="{029B8FA3-463C-E6A3-2DBA-2D545C431373}"/>
                </a:ext>
              </a:extLst>
            </p:cNvPr>
            <p:cNvSpPr/>
            <p:nvPr/>
          </p:nvSpPr>
          <p:spPr>
            <a:xfrm flipH="1">
              <a:off x="11280663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 21">
              <a:extLst>
                <a:ext uri="{FF2B5EF4-FFF2-40B4-BE49-F238E27FC236}">
                  <a16:creationId xmlns:a16="http://schemas.microsoft.com/office/drawing/2014/main" xmlns="" id="{B19777A4-0D1A-42AA-E9CC-6D743FEC3DEE}"/>
                </a:ext>
              </a:extLst>
            </p:cNvPr>
            <p:cNvSpPr/>
            <p:nvPr/>
          </p:nvSpPr>
          <p:spPr>
            <a:xfrm flipH="1">
              <a:off x="10855949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 22">
              <a:extLst>
                <a:ext uri="{FF2B5EF4-FFF2-40B4-BE49-F238E27FC236}">
                  <a16:creationId xmlns:a16="http://schemas.microsoft.com/office/drawing/2014/main" xmlns="" id="{D55FEA11-1222-E3E7-171A-582EDF4EF297}"/>
                </a:ext>
              </a:extLst>
            </p:cNvPr>
            <p:cNvSpPr/>
            <p:nvPr/>
          </p:nvSpPr>
          <p:spPr>
            <a:xfrm flipH="1">
              <a:off x="873937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 23">
              <a:extLst>
                <a:ext uri="{FF2B5EF4-FFF2-40B4-BE49-F238E27FC236}">
                  <a16:creationId xmlns:a16="http://schemas.microsoft.com/office/drawing/2014/main" xmlns="" id="{D33CAEA1-00C3-9A54-2469-C98C3F1E0832}"/>
                </a:ext>
              </a:extLst>
            </p:cNvPr>
            <p:cNvSpPr/>
            <p:nvPr/>
          </p:nvSpPr>
          <p:spPr>
            <a:xfrm flipH="1">
              <a:off x="1298650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 24">
              <a:extLst>
                <a:ext uri="{FF2B5EF4-FFF2-40B4-BE49-F238E27FC236}">
                  <a16:creationId xmlns:a16="http://schemas.microsoft.com/office/drawing/2014/main" xmlns="" id="{7859DD88-D04E-6885-46A5-C7C8F8374334}"/>
                </a:ext>
              </a:extLst>
            </p:cNvPr>
            <p:cNvSpPr/>
            <p:nvPr/>
          </p:nvSpPr>
          <p:spPr>
            <a:xfrm flipH="1">
              <a:off x="1723367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 25">
              <a:extLst>
                <a:ext uri="{FF2B5EF4-FFF2-40B4-BE49-F238E27FC236}">
                  <a16:creationId xmlns:a16="http://schemas.microsoft.com/office/drawing/2014/main" xmlns="" id="{D8C9192C-C154-C049-43A0-918B272D6B00}"/>
                </a:ext>
              </a:extLst>
            </p:cNvPr>
            <p:cNvSpPr/>
            <p:nvPr/>
          </p:nvSpPr>
          <p:spPr>
            <a:xfrm flipH="1">
              <a:off x="2148082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 26">
              <a:extLst>
                <a:ext uri="{FF2B5EF4-FFF2-40B4-BE49-F238E27FC236}">
                  <a16:creationId xmlns:a16="http://schemas.microsoft.com/office/drawing/2014/main" xmlns="" id="{82E027CF-5286-A51D-7E93-2AD4FF161DD9}"/>
                </a:ext>
              </a:extLst>
            </p:cNvPr>
            <p:cNvSpPr/>
            <p:nvPr/>
          </p:nvSpPr>
          <p:spPr>
            <a:xfrm flipH="1">
              <a:off x="2573582" y="2142276"/>
              <a:ext cx="145233" cy="145148"/>
            </a:xfrm>
            <a:custGeom>
              <a:avLst/>
              <a:gdLst>
                <a:gd name="connsiteX0" fmla="*/ 0 w 113040"/>
                <a:gd name="connsiteY0" fmla="*/ 56487 h 112974"/>
                <a:gd name="connsiteX1" fmla="*/ 56520 w 113040"/>
                <a:gd name="connsiteY1" fmla="*/ 0 h 112974"/>
                <a:gd name="connsiteX2" fmla="*/ 113040 w 113040"/>
                <a:gd name="connsiteY2" fmla="*/ 56487 h 112974"/>
                <a:gd name="connsiteX3" fmla="*/ 56520 w 113040"/>
                <a:gd name="connsiteY3" fmla="*/ 112974 h 112974"/>
                <a:gd name="connsiteX4" fmla="*/ 0 w 113040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4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 27">
              <a:extLst>
                <a:ext uri="{FF2B5EF4-FFF2-40B4-BE49-F238E27FC236}">
                  <a16:creationId xmlns:a16="http://schemas.microsoft.com/office/drawing/2014/main" xmlns="" id="{24F0EE3A-5518-355B-D777-3C8516246BB7}"/>
                </a:ext>
              </a:extLst>
            </p:cNvPr>
            <p:cNvSpPr/>
            <p:nvPr/>
          </p:nvSpPr>
          <p:spPr>
            <a:xfrm flipH="1">
              <a:off x="2998303" y="2143463"/>
              <a:ext cx="145235" cy="145148"/>
            </a:xfrm>
            <a:custGeom>
              <a:avLst/>
              <a:gdLst>
                <a:gd name="connsiteX0" fmla="*/ 7 w 113042"/>
                <a:gd name="connsiteY0" fmla="*/ 55563 h 112974"/>
                <a:gd name="connsiteX1" fmla="*/ 57445 w 113042"/>
                <a:gd name="connsiteY1" fmla="*/ 8 h 112974"/>
                <a:gd name="connsiteX2" fmla="*/ 113034 w 113042"/>
                <a:gd name="connsiteY2" fmla="*/ 57411 h 112974"/>
                <a:gd name="connsiteX3" fmla="*/ 57445 w 113042"/>
                <a:gd name="connsiteY3" fmla="*/ 112966 h 112974"/>
                <a:gd name="connsiteX4" fmla="*/ 7 w 113042"/>
                <a:gd name="connsiteY4" fmla="*/ 57411 h 112974"/>
                <a:gd name="connsiteX5" fmla="*/ 7 w 113042"/>
                <a:gd name="connsiteY5" fmla="*/ 55563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4">
                  <a:moveTo>
                    <a:pt x="7" y="55563"/>
                  </a:moveTo>
                  <a:cubicBezTo>
                    <a:pt x="518" y="24371"/>
                    <a:pt x="26233" y="-502"/>
                    <a:pt x="57445" y="8"/>
                  </a:cubicBezTo>
                  <a:cubicBezTo>
                    <a:pt x="88657" y="518"/>
                    <a:pt x="113543" y="26218"/>
                    <a:pt x="113034" y="57411"/>
                  </a:cubicBezTo>
                  <a:cubicBezTo>
                    <a:pt x="112537" y="87885"/>
                    <a:pt x="87937" y="112468"/>
                    <a:pt x="57445" y="112966"/>
                  </a:cubicBezTo>
                  <a:cubicBezTo>
                    <a:pt x="26233" y="113477"/>
                    <a:pt x="518" y="88603"/>
                    <a:pt x="7" y="57411"/>
                  </a:cubicBezTo>
                  <a:cubicBezTo>
                    <a:pt x="-2" y="56795"/>
                    <a:pt x="-2" y="56179"/>
                    <a:pt x="7" y="5556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 28">
              <a:extLst>
                <a:ext uri="{FF2B5EF4-FFF2-40B4-BE49-F238E27FC236}">
                  <a16:creationId xmlns:a16="http://schemas.microsoft.com/office/drawing/2014/main" xmlns="" id="{78C0E659-873D-72E7-99BC-01DA1F669118}"/>
                </a:ext>
              </a:extLst>
            </p:cNvPr>
            <p:cNvSpPr/>
            <p:nvPr/>
          </p:nvSpPr>
          <p:spPr>
            <a:xfrm flipH="1">
              <a:off x="3422618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 29">
              <a:extLst>
                <a:ext uri="{FF2B5EF4-FFF2-40B4-BE49-F238E27FC236}">
                  <a16:creationId xmlns:a16="http://schemas.microsoft.com/office/drawing/2014/main" xmlns="" id="{BE0CAE8E-D241-F3C5-94B3-317D16BFD339}"/>
                </a:ext>
              </a:extLst>
            </p:cNvPr>
            <p:cNvSpPr/>
            <p:nvPr/>
          </p:nvSpPr>
          <p:spPr>
            <a:xfrm flipH="1">
              <a:off x="3847334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 30">
              <a:extLst>
                <a:ext uri="{FF2B5EF4-FFF2-40B4-BE49-F238E27FC236}">
                  <a16:creationId xmlns:a16="http://schemas.microsoft.com/office/drawing/2014/main" xmlns="" id="{73AC0701-2625-6C11-BE75-A01A14A2F0C4}"/>
                </a:ext>
              </a:extLst>
            </p:cNvPr>
            <p:cNvSpPr/>
            <p:nvPr/>
          </p:nvSpPr>
          <p:spPr>
            <a:xfrm flipH="1">
              <a:off x="873937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 31">
              <a:extLst>
                <a:ext uri="{FF2B5EF4-FFF2-40B4-BE49-F238E27FC236}">
                  <a16:creationId xmlns:a16="http://schemas.microsoft.com/office/drawing/2014/main" xmlns="" id="{CD26ABFE-1CB5-6EA7-9C3B-7D946419FAE1}"/>
                </a:ext>
              </a:extLst>
            </p:cNvPr>
            <p:cNvSpPr/>
            <p:nvPr/>
          </p:nvSpPr>
          <p:spPr>
            <a:xfrm flipH="1">
              <a:off x="1298650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" name="Полилиния 32">
              <a:extLst>
                <a:ext uri="{FF2B5EF4-FFF2-40B4-BE49-F238E27FC236}">
                  <a16:creationId xmlns:a16="http://schemas.microsoft.com/office/drawing/2014/main" xmlns="" id="{053C80C5-6DD0-4B39-07BE-F083892D8B80}"/>
                </a:ext>
              </a:extLst>
            </p:cNvPr>
            <p:cNvSpPr/>
            <p:nvPr/>
          </p:nvSpPr>
          <p:spPr>
            <a:xfrm flipH="1">
              <a:off x="1723367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" name="Полилиния 33">
              <a:extLst>
                <a:ext uri="{FF2B5EF4-FFF2-40B4-BE49-F238E27FC236}">
                  <a16:creationId xmlns:a16="http://schemas.microsoft.com/office/drawing/2014/main" xmlns="" id="{13F52E53-8273-3BB4-B687-16BF16159166}"/>
                </a:ext>
              </a:extLst>
            </p:cNvPr>
            <p:cNvSpPr/>
            <p:nvPr/>
          </p:nvSpPr>
          <p:spPr>
            <a:xfrm flipH="1">
              <a:off x="2148082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 34">
              <a:extLst>
                <a:ext uri="{FF2B5EF4-FFF2-40B4-BE49-F238E27FC236}">
                  <a16:creationId xmlns:a16="http://schemas.microsoft.com/office/drawing/2014/main" xmlns="" id="{E37F0B94-CBA9-02DC-F66A-6B23732E282D}"/>
                </a:ext>
              </a:extLst>
            </p:cNvPr>
            <p:cNvSpPr/>
            <p:nvPr/>
          </p:nvSpPr>
          <p:spPr>
            <a:xfrm flipH="1">
              <a:off x="2573582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 35">
              <a:extLst>
                <a:ext uri="{FF2B5EF4-FFF2-40B4-BE49-F238E27FC236}">
                  <a16:creationId xmlns:a16="http://schemas.microsoft.com/office/drawing/2014/main" xmlns="" id="{A54D4DC2-3E44-765C-DC0C-23AB1A66E9E7}"/>
                </a:ext>
              </a:extLst>
            </p:cNvPr>
            <p:cNvSpPr/>
            <p:nvPr/>
          </p:nvSpPr>
          <p:spPr>
            <a:xfrm flipH="1">
              <a:off x="2998296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 36">
              <a:extLst>
                <a:ext uri="{FF2B5EF4-FFF2-40B4-BE49-F238E27FC236}">
                  <a16:creationId xmlns:a16="http://schemas.microsoft.com/office/drawing/2014/main" xmlns="" id="{6E8CDEB5-3BC9-51C0-B13F-1340392530AF}"/>
                </a:ext>
              </a:extLst>
            </p:cNvPr>
            <p:cNvSpPr/>
            <p:nvPr/>
          </p:nvSpPr>
          <p:spPr>
            <a:xfrm flipH="1">
              <a:off x="3422618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" name="Полилиния 37">
              <a:extLst>
                <a:ext uri="{FF2B5EF4-FFF2-40B4-BE49-F238E27FC236}">
                  <a16:creationId xmlns:a16="http://schemas.microsoft.com/office/drawing/2014/main" xmlns="" id="{E766C797-3AAB-C9B8-0ED9-2C9E61D52A54}"/>
                </a:ext>
              </a:extLst>
            </p:cNvPr>
            <p:cNvSpPr/>
            <p:nvPr/>
          </p:nvSpPr>
          <p:spPr>
            <a:xfrm flipH="1">
              <a:off x="3847334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" name="Полилиния 38">
              <a:extLst>
                <a:ext uri="{FF2B5EF4-FFF2-40B4-BE49-F238E27FC236}">
                  <a16:creationId xmlns:a16="http://schemas.microsoft.com/office/drawing/2014/main" xmlns="" id="{6EA6208D-1185-7617-F368-08DDC23B1CEF}"/>
                </a:ext>
              </a:extLst>
            </p:cNvPr>
            <p:cNvSpPr/>
            <p:nvPr/>
          </p:nvSpPr>
          <p:spPr>
            <a:xfrm flipH="1">
              <a:off x="874329" y="1293360"/>
              <a:ext cx="145234" cy="145147"/>
            </a:xfrm>
            <a:custGeom>
              <a:avLst/>
              <a:gdLst>
                <a:gd name="connsiteX0" fmla="*/ 113043 w 113041"/>
                <a:gd name="connsiteY0" fmla="*/ 56487 h 112973"/>
                <a:gd name="connsiteX1" fmla="*/ 56522 w 113041"/>
                <a:gd name="connsiteY1" fmla="*/ 112974 h 112973"/>
                <a:gd name="connsiteX2" fmla="*/ 2 w 113041"/>
                <a:gd name="connsiteY2" fmla="*/ 56487 h 112973"/>
                <a:gd name="connsiteX3" fmla="*/ 56522 w 113041"/>
                <a:gd name="connsiteY3" fmla="*/ 0 h 112973"/>
                <a:gd name="connsiteX4" fmla="*/ 113043 w 113041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1" h="112973">
                  <a:moveTo>
                    <a:pt x="113043" y="56487"/>
                  </a:moveTo>
                  <a:cubicBezTo>
                    <a:pt x="113043" y="87684"/>
                    <a:pt x="87738" y="112974"/>
                    <a:pt x="56522" y="112974"/>
                  </a:cubicBezTo>
                  <a:cubicBezTo>
                    <a:pt x="25307" y="112974"/>
                    <a:pt x="2" y="87684"/>
                    <a:pt x="2" y="56487"/>
                  </a:cubicBezTo>
                  <a:cubicBezTo>
                    <a:pt x="2" y="25290"/>
                    <a:pt x="25307" y="0"/>
                    <a:pt x="56522" y="0"/>
                  </a:cubicBezTo>
                  <a:cubicBezTo>
                    <a:pt x="87738" y="0"/>
                    <a:pt x="113043" y="25290"/>
                    <a:pt x="113043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 39">
              <a:extLst>
                <a:ext uri="{FF2B5EF4-FFF2-40B4-BE49-F238E27FC236}">
                  <a16:creationId xmlns:a16="http://schemas.microsoft.com/office/drawing/2014/main" xmlns="" id="{279A3A56-0333-1CD9-E838-AEC6BC357C99}"/>
                </a:ext>
              </a:extLst>
            </p:cNvPr>
            <p:cNvSpPr/>
            <p:nvPr/>
          </p:nvSpPr>
          <p:spPr>
            <a:xfrm flipH="1">
              <a:off x="1298650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 40">
              <a:extLst>
                <a:ext uri="{FF2B5EF4-FFF2-40B4-BE49-F238E27FC236}">
                  <a16:creationId xmlns:a16="http://schemas.microsoft.com/office/drawing/2014/main" xmlns="" id="{5BDFB6D3-960F-2219-AE50-7A07C2536AE9}"/>
                </a:ext>
              </a:extLst>
            </p:cNvPr>
            <p:cNvSpPr/>
            <p:nvPr/>
          </p:nvSpPr>
          <p:spPr>
            <a:xfrm flipH="1">
              <a:off x="1723363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 41">
              <a:extLst>
                <a:ext uri="{FF2B5EF4-FFF2-40B4-BE49-F238E27FC236}">
                  <a16:creationId xmlns:a16="http://schemas.microsoft.com/office/drawing/2014/main" xmlns="" id="{7221DE26-FB73-8C81-41B8-80A055447B63}"/>
                </a:ext>
              </a:extLst>
            </p:cNvPr>
            <p:cNvSpPr/>
            <p:nvPr/>
          </p:nvSpPr>
          <p:spPr>
            <a:xfrm flipH="1">
              <a:off x="2148079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 42">
              <a:extLst>
                <a:ext uri="{FF2B5EF4-FFF2-40B4-BE49-F238E27FC236}">
                  <a16:creationId xmlns:a16="http://schemas.microsoft.com/office/drawing/2014/main" xmlns="" id="{8B213288-AC77-1778-0E2A-27F4915F3C60}"/>
                </a:ext>
              </a:extLst>
            </p:cNvPr>
            <p:cNvSpPr/>
            <p:nvPr/>
          </p:nvSpPr>
          <p:spPr>
            <a:xfrm flipH="1">
              <a:off x="2573579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 43">
              <a:extLst>
                <a:ext uri="{FF2B5EF4-FFF2-40B4-BE49-F238E27FC236}">
                  <a16:creationId xmlns:a16="http://schemas.microsoft.com/office/drawing/2014/main" xmlns="" id="{E407C53D-CF52-F180-4EC9-B2BABD7B2C61}"/>
                </a:ext>
              </a:extLst>
            </p:cNvPr>
            <p:cNvSpPr/>
            <p:nvPr/>
          </p:nvSpPr>
          <p:spPr>
            <a:xfrm flipH="1">
              <a:off x="2998295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 44">
              <a:extLst>
                <a:ext uri="{FF2B5EF4-FFF2-40B4-BE49-F238E27FC236}">
                  <a16:creationId xmlns:a16="http://schemas.microsoft.com/office/drawing/2014/main" xmlns="" id="{BB20A50F-19F9-4DC2-294B-24C850D29D34}"/>
                </a:ext>
              </a:extLst>
            </p:cNvPr>
            <p:cNvSpPr/>
            <p:nvPr/>
          </p:nvSpPr>
          <p:spPr>
            <a:xfrm flipH="1">
              <a:off x="3422619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 45">
              <a:extLst>
                <a:ext uri="{FF2B5EF4-FFF2-40B4-BE49-F238E27FC236}">
                  <a16:creationId xmlns:a16="http://schemas.microsoft.com/office/drawing/2014/main" xmlns="" id="{3F010332-CE43-D7D9-1879-DF7BF16D4187}"/>
                </a:ext>
              </a:extLst>
            </p:cNvPr>
            <p:cNvSpPr/>
            <p:nvPr/>
          </p:nvSpPr>
          <p:spPr>
            <a:xfrm flipH="1">
              <a:off x="3847334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 46">
              <a:extLst>
                <a:ext uri="{FF2B5EF4-FFF2-40B4-BE49-F238E27FC236}">
                  <a16:creationId xmlns:a16="http://schemas.microsoft.com/office/drawing/2014/main" xmlns="" id="{4EDF3E86-93C0-CD9A-1B15-F07C467A56CB}"/>
                </a:ext>
              </a:extLst>
            </p:cNvPr>
            <p:cNvSpPr/>
            <p:nvPr/>
          </p:nvSpPr>
          <p:spPr>
            <a:xfrm flipH="1">
              <a:off x="873938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 47">
              <a:extLst>
                <a:ext uri="{FF2B5EF4-FFF2-40B4-BE49-F238E27FC236}">
                  <a16:creationId xmlns:a16="http://schemas.microsoft.com/office/drawing/2014/main" xmlns="" id="{85EE39B1-FA17-D7FB-F65F-512C9FDF74E4}"/>
                </a:ext>
              </a:extLst>
            </p:cNvPr>
            <p:cNvSpPr/>
            <p:nvPr/>
          </p:nvSpPr>
          <p:spPr>
            <a:xfrm flipH="1">
              <a:off x="1298650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 48">
              <a:extLst>
                <a:ext uri="{FF2B5EF4-FFF2-40B4-BE49-F238E27FC236}">
                  <a16:creationId xmlns:a16="http://schemas.microsoft.com/office/drawing/2014/main" xmlns="" id="{4A89F4B3-90D5-80BB-E58A-DC22DEF050B6}"/>
                </a:ext>
              </a:extLst>
            </p:cNvPr>
            <p:cNvSpPr/>
            <p:nvPr/>
          </p:nvSpPr>
          <p:spPr>
            <a:xfrm flipH="1">
              <a:off x="1723363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 49">
              <a:extLst>
                <a:ext uri="{FF2B5EF4-FFF2-40B4-BE49-F238E27FC236}">
                  <a16:creationId xmlns:a16="http://schemas.microsoft.com/office/drawing/2014/main" xmlns="" id="{81C9D8D6-DDF5-36D9-0BC2-CC7E1565409B}"/>
                </a:ext>
              </a:extLst>
            </p:cNvPr>
            <p:cNvSpPr/>
            <p:nvPr/>
          </p:nvSpPr>
          <p:spPr>
            <a:xfrm flipH="1">
              <a:off x="2148079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 50">
              <a:extLst>
                <a:ext uri="{FF2B5EF4-FFF2-40B4-BE49-F238E27FC236}">
                  <a16:creationId xmlns:a16="http://schemas.microsoft.com/office/drawing/2014/main" xmlns="" id="{9D4476BE-23C9-7123-D053-D3B9DAAC017C}"/>
                </a:ext>
              </a:extLst>
            </p:cNvPr>
            <p:cNvSpPr/>
            <p:nvPr/>
          </p:nvSpPr>
          <p:spPr>
            <a:xfrm flipH="1">
              <a:off x="2573579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 51">
              <a:extLst>
                <a:ext uri="{FF2B5EF4-FFF2-40B4-BE49-F238E27FC236}">
                  <a16:creationId xmlns:a16="http://schemas.microsoft.com/office/drawing/2014/main" xmlns="" id="{CB9944A9-EB93-057F-B02F-B378FCE1A335}"/>
                </a:ext>
              </a:extLst>
            </p:cNvPr>
            <p:cNvSpPr/>
            <p:nvPr/>
          </p:nvSpPr>
          <p:spPr>
            <a:xfrm flipH="1">
              <a:off x="2998295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 52">
              <a:extLst>
                <a:ext uri="{FF2B5EF4-FFF2-40B4-BE49-F238E27FC236}">
                  <a16:creationId xmlns:a16="http://schemas.microsoft.com/office/drawing/2014/main" xmlns="" id="{A64DCAFA-26EE-8396-8ACB-25DC7F949FD5}"/>
                </a:ext>
              </a:extLst>
            </p:cNvPr>
            <p:cNvSpPr/>
            <p:nvPr/>
          </p:nvSpPr>
          <p:spPr>
            <a:xfrm flipH="1">
              <a:off x="3422619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 53">
              <a:extLst>
                <a:ext uri="{FF2B5EF4-FFF2-40B4-BE49-F238E27FC236}">
                  <a16:creationId xmlns:a16="http://schemas.microsoft.com/office/drawing/2014/main" xmlns="" id="{08E74753-DF19-EC69-CB65-4C6BAB3B6B9B}"/>
                </a:ext>
              </a:extLst>
            </p:cNvPr>
            <p:cNvSpPr/>
            <p:nvPr/>
          </p:nvSpPr>
          <p:spPr>
            <a:xfrm flipH="1">
              <a:off x="3847334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 54">
              <a:extLst>
                <a:ext uri="{FF2B5EF4-FFF2-40B4-BE49-F238E27FC236}">
                  <a16:creationId xmlns:a16="http://schemas.microsoft.com/office/drawing/2014/main" xmlns="" id="{7026971D-2160-0BE5-C968-0907BD17CB89}"/>
                </a:ext>
              </a:extLst>
            </p:cNvPr>
            <p:cNvSpPr/>
            <p:nvPr/>
          </p:nvSpPr>
          <p:spPr>
            <a:xfrm flipH="1">
              <a:off x="873937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 55">
              <a:extLst>
                <a:ext uri="{FF2B5EF4-FFF2-40B4-BE49-F238E27FC236}">
                  <a16:creationId xmlns:a16="http://schemas.microsoft.com/office/drawing/2014/main" xmlns="" id="{CE69AF81-53FF-8AA2-BCF5-7B09C3CEED86}"/>
                </a:ext>
              </a:extLst>
            </p:cNvPr>
            <p:cNvSpPr/>
            <p:nvPr/>
          </p:nvSpPr>
          <p:spPr>
            <a:xfrm flipH="1">
              <a:off x="1298650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 56">
              <a:extLst>
                <a:ext uri="{FF2B5EF4-FFF2-40B4-BE49-F238E27FC236}">
                  <a16:creationId xmlns:a16="http://schemas.microsoft.com/office/drawing/2014/main" xmlns="" id="{83D744D7-3857-FF11-2340-D8AC1C7D54D5}"/>
                </a:ext>
              </a:extLst>
            </p:cNvPr>
            <p:cNvSpPr/>
            <p:nvPr/>
          </p:nvSpPr>
          <p:spPr>
            <a:xfrm flipH="1">
              <a:off x="1723367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 57">
              <a:extLst>
                <a:ext uri="{FF2B5EF4-FFF2-40B4-BE49-F238E27FC236}">
                  <a16:creationId xmlns:a16="http://schemas.microsoft.com/office/drawing/2014/main" xmlns="" id="{FF77B0E0-A729-73E4-9040-9C9ED0039DA3}"/>
                </a:ext>
              </a:extLst>
            </p:cNvPr>
            <p:cNvSpPr/>
            <p:nvPr/>
          </p:nvSpPr>
          <p:spPr>
            <a:xfrm flipH="1">
              <a:off x="2148082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 58">
              <a:extLst>
                <a:ext uri="{FF2B5EF4-FFF2-40B4-BE49-F238E27FC236}">
                  <a16:creationId xmlns:a16="http://schemas.microsoft.com/office/drawing/2014/main" xmlns="" id="{D81846CA-59D7-24AC-8275-7B1E95E20D70}"/>
                </a:ext>
              </a:extLst>
            </p:cNvPr>
            <p:cNvSpPr/>
            <p:nvPr/>
          </p:nvSpPr>
          <p:spPr>
            <a:xfrm flipH="1">
              <a:off x="2573582" y="444051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 59">
              <a:extLst>
                <a:ext uri="{FF2B5EF4-FFF2-40B4-BE49-F238E27FC236}">
                  <a16:creationId xmlns:a16="http://schemas.microsoft.com/office/drawing/2014/main" xmlns="" id="{DABC31F3-00CB-2396-80F8-8E19602A3DC9}"/>
                </a:ext>
              </a:extLst>
            </p:cNvPr>
            <p:cNvSpPr/>
            <p:nvPr/>
          </p:nvSpPr>
          <p:spPr>
            <a:xfrm flipH="1">
              <a:off x="2998297" y="444061"/>
              <a:ext cx="145235" cy="145147"/>
            </a:xfrm>
            <a:custGeom>
              <a:avLst/>
              <a:gdLst>
                <a:gd name="connsiteX0" fmla="*/ 2 w 113042"/>
                <a:gd name="connsiteY0" fmla="*/ 56479 h 112973"/>
                <a:gd name="connsiteX1" fmla="*/ 56530 w 113042"/>
                <a:gd name="connsiteY1" fmla="*/ 0 h 112973"/>
                <a:gd name="connsiteX2" fmla="*/ 113042 w 113042"/>
                <a:gd name="connsiteY2" fmla="*/ 56494 h 112973"/>
                <a:gd name="connsiteX3" fmla="*/ 57438 w 113042"/>
                <a:gd name="connsiteY3" fmla="*/ 112966 h 112973"/>
                <a:gd name="connsiteX4" fmla="*/ 7 w 113042"/>
                <a:gd name="connsiteY4" fmla="*/ 57403 h 112973"/>
                <a:gd name="connsiteX5" fmla="*/ 0 w 113042"/>
                <a:gd name="connsiteY5" fmla="*/ 56479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2" y="56479"/>
                  </a:moveTo>
                  <a:cubicBezTo>
                    <a:pt x="6" y="25282"/>
                    <a:pt x="25314" y="-4"/>
                    <a:pt x="56530" y="0"/>
                  </a:cubicBezTo>
                  <a:cubicBezTo>
                    <a:pt x="87745" y="4"/>
                    <a:pt x="113048" y="25297"/>
                    <a:pt x="113042" y="56494"/>
                  </a:cubicBezTo>
                  <a:cubicBezTo>
                    <a:pt x="113039" y="87331"/>
                    <a:pt x="88290" y="112466"/>
                    <a:pt x="57438" y="112966"/>
                  </a:cubicBezTo>
                  <a:cubicBezTo>
                    <a:pt x="26226" y="113472"/>
                    <a:pt x="515" y="88595"/>
                    <a:pt x="7" y="57403"/>
                  </a:cubicBezTo>
                  <a:cubicBezTo>
                    <a:pt x="2" y="57095"/>
                    <a:pt x="0" y="56787"/>
                    <a:pt x="0" y="56479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" name="Полилиния 60">
              <a:extLst>
                <a:ext uri="{FF2B5EF4-FFF2-40B4-BE49-F238E27FC236}">
                  <a16:creationId xmlns:a16="http://schemas.microsoft.com/office/drawing/2014/main" xmlns="" id="{4DF885A6-3EA4-58EB-7976-6B3DA9AB0B0F}"/>
                </a:ext>
              </a:extLst>
            </p:cNvPr>
            <p:cNvSpPr/>
            <p:nvPr/>
          </p:nvSpPr>
          <p:spPr>
            <a:xfrm flipH="1">
              <a:off x="3422618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" name="Полилиния 61">
              <a:extLst>
                <a:ext uri="{FF2B5EF4-FFF2-40B4-BE49-F238E27FC236}">
                  <a16:creationId xmlns:a16="http://schemas.microsoft.com/office/drawing/2014/main" xmlns="" id="{B85135A5-680B-6991-2CA6-F71643D2F76F}"/>
                </a:ext>
              </a:extLst>
            </p:cNvPr>
            <p:cNvSpPr/>
            <p:nvPr/>
          </p:nvSpPr>
          <p:spPr>
            <a:xfrm flipH="1">
              <a:off x="3847334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" name="Полилиния 62">
              <a:extLst>
                <a:ext uri="{FF2B5EF4-FFF2-40B4-BE49-F238E27FC236}">
                  <a16:creationId xmlns:a16="http://schemas.microsoft.com/office/drawing/2014/main" xmlns="" id="{D943B6D6-F6A5-40F1-8093-D2A5853FB562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0 h 208543"/>
                <a:gd name="connsiteX1" fmla="*/ 208669 w 208669"/>
                <a:gd name="connsiteY1" fmla="*/ 208543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0"/>
                  </a:moveTo>
                  <a:lnTo>
                    <a:pt x="208669" y="208543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" name="Полилиния 63">
              <a:extLst>
                <a:ext uri="{FF2B5EF4-FFF2-40B4-BE49-F238E27FC236}">
                  <a16:creationId xmlns:a16="http://schemas.microsoft.com/office/drawing/2014/main" xmlns="" id="{83DF14C4-3738-3A9D-E1EE-447340B4C3B0}"/>
                </a:ext>
              </a:extLst>
            </p:cNvPr>
            <p:cNvSpPr/>
            <p:nvPr/>
          </p:nvSpPr>
          <p:spPr>
            <a:xfrm flipH="1">
              <a:off x="10821406" y="4988572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" name="Полилиния 64">
              <a:extLst>
                <a:ext uri="{FF2B5EF4-FFF2-40B4-BE49-F238E27FC236}">
                  <a16:creationId xmlns:a16="http://schemas.microsoft.com/office/drawing/2014/main" xmlns="" id="{879AD351-0E8C-4345-917B-77C738F9840F}"/>
                </a:ext>
              </a:extLst>
            </p:cNvPr>
            <p:cNvSpPr/>
            <p:nvPr/>
          </p:nvSpPr>
          <p:spPr>
            <a:xfrm flipH="1">
              <a:off x="8608476" y="1192268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" name="Полилиния 65">
              <a:extLst>
                <a:ext uri="{FF2B5EF4-FFF2-40B4-BE49-F238E27FC236}">
                  <a16:creationId xmlns:a16="http://schemas.microsoft.com/office/drawing/2014/main" xmlns="" id="{E80DA787-3353-6FE8-9614-154EF198B8C9}"/>
                </a:ext>
              </a:extLst>
            </p:cNvPr>
            <p:cNvSpPr/>
            <p:nvPr/>
          </p:nvSpPr>
          <p:spPr>
            <a:xfrm flipH="1">
              <a:off x="2546926" y="11302652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" name="Полилиния 66">
              <a:extLst>
                <a:ext uri="{FF2B5EF4-FFF2-40B4-BE49-F238E27FC236}">
                  <a16:creationId xmlns:a16="http://schemas.microsoft.com/office/drawing/2014/main" xmlns="" id="{8850DFE2-05FA-6913-EE93-E91FF6AD2ED1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208543 h 208543"/>
                <a:gd name="connsiteX1" fmla="*/ 208669 w 208669"/>
                <a:gd name="connsiteY1" fmla="*/ 0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208543"/>
                  </a:moveTo>
                  <a:lnTo>
                    <a:pt x="208669" y="0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" name="Полилиния 67">
              <a:extLst>
                <a:ext uri="{FF2B5EF4-FFF2-40B4-BE49-F238E27FC236}">
                  <a16:creationId xmlns:a16="http://schemas.microsoft.com/office/drawing/2014/main" xmlns="" id="{0F11C9F7-03E6-D04F-B1B8-8FC16A87E547}"/>
                </a:ext>
              </a:extLst>
            </p:cNvPr>
            <p:cNvSpPr/>
            <p:nvPr/>
          </p:nvSpPr>
          <p:spPr>
            <a:xfrm flipH="1">
              <a:off x="1782638" y="7610167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" name="Полилиния 68">
              <a:extLst>
                <a:ext uri="{FF2B5EF4-FFF2-40B4-BE49-F238E27FC236}">
                  <a16:creationId xmlns:a16="http://schemas.microsoft.com/office/drawing/2014/main" xmlns="" id="{64B25234-F3DB-A3A6-590F-C7482B778FD9}"/>
                </a:ext>
              </a:extLst>
            </p:cNvPr>
            <p:cNvSpPr/>
            <p:nvPr/>
          </p:nvSpPr>
          <p:spPr>
            <a:xfrm flipH="1">
              <a:off x="6100011" y="1728795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 69">
              <a:extLst>
                <a:ext uri="{FF2B5EF4-FFF2-40B4-BE49-F238E27FC236}">
                  <a16:creationId xmlns:a16="http://schemas.microsoft.com/office/drawing/2014/main" xmlns="" id="{88FFA594-883E-64B6-AAED-72EE08B307B2}"/>
                </a:ext>
              </a:extLst>
            </p:cNvPr>
            <p:cNvSpPr/>
            <p:nvPr/>
          </p:nvSpPr>
          <p:spPr>
            <a:xfrm flipH="1">
              <a:off x="5355853" y="12800810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71" name="Группа 70">
              <a:extLst>
                <a:ext uri="{FF2B5EF4-FFF2-40B4-BE49-F238E27FC236}">
                  <a16:creationId xmlns:a16="http://schemas.microsoft.com/office/drawing/2014/main" xmlns="" id="{56F9A0BD-32EF-A144-D6E4-F11748979745}"/>
                </a:ext>
              </a:extLst>
            </p:cNvPr>
            <p:cNvGrpSpPr/>
            <p:nvPr/>
          </p:nvGrpSpPr>
          <p:grpSpPr>
            <a:xfrm>
              <a:off x="-12430947" y="-5481807"/>
              <a:ext cx="35079028" cy="28574962"/>
              <a:chOff x="-12430947" y="-5481807"/>
              <a:chExt cx="35079028" cy="28574962"/>
            </a:xfrm>
          </p:grpSpPr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D8B81FE8-C464-C729-E27B-A089E1C59B9C}"/>
                  </a:ext>
                </a:extLst>
              </p:cNvPr>
              <p:cNvSpPr/>
              <p:nvPr/>
            </p:nvSpPr>
            <p:spPr>
              <a:xfrm flipH="1">
                <a:off x="-12430947" y="-5481807"/>
                <a:ext cx="21501746" cy="1752664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12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511D209-D660-E8E0-F0F7-B2BC43408DFB}"/>
                  </a:ext>
                </a:extLst>
              </p:cNvPr>
              <p:cNvSpPr/>
              <p:nvPr/>
            </p:nvSpPr>
            <p:spPr>
              <a:xfrm flipH="1">
                <a:off x="-4299157" y="9196181"/>
                <a:ext cx="26947238" cy="13896974"/>
              </a:xfrm>
              <a:custGeom>
                <a:avLst/>
                <a:gdLst>
                  <a:gd name="connsiteX0" fmla="*/ 17840416 w 20974038"/>
                  <a:gd name="connsiteY0" fmla="*/ 11112 h 10816532"/>
                  <a:gd name="connsiteX1" fmla="*/ 9727670 w 20974038"/>
                  <a:gd name="connsiteY1" fmla="*/ 1587553 h 10816532"/>
                  <a:gd name="connsiteX2" fmla="*/ 2672019 w 20974038"/>
                  <a:gd name="connsiteY2" fmla="*/ 1984488 h 10816532"/>
                  <a:gd name="connsiteX3" fmla="*/ 221147 w 20974038"/>
                  <a:gd name="connsiteY3" fmla="*/ 9776316 h 10816532"/>
                  <a:gd name="connsiteX4" fmla="*/ 7600038 w 20974038"/>
                  <a:gd name="connsiteY4" fmla="*/ 6229857 h 10816532"/>
                  <a:gd name="connsiteX5" fmla="*/ 16154563 w 20974038"/>
                  <a:gd name="connsiteY5" fmla="*/ 5832922 h 10816532"/>
                  <a:gd name="connsiteX6" fmla="*/ 20171220 w 20974038"/>
                  <a:gd name="connsiteY6" fmla="*/ 5204543 h 10816532"/>
                  <a:gd name="connsiteX7" fmla="*/ 17840416 w 20974038"/>
                  <a:gd name="connsiteY7" fmla="*/ 11112 h 10816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74038" h="10816532">
                    <a:moveTo>
                      <a:pt x="17840416" y="11112"/>
                    </a:moveTo>
                    <a:cubicBezTo>
                      <a:pt x="16116067" y="-251781"/>
                      <a:pt x="14964263" y="4263198"/>
                      <a:pt x="9727670" y="1587553"/>
                    </a:cubicBezTo>
                    <a:cubicBezTo>
                      <a:pt x="6510863" y="-56062"/>
                      <a:pt x="4066712" y="889253"/>
                      <a:pt x="2672019" y="1984488"/>
                    </a:cubicBezTo>
                    <a:cubicBezTo>
                      <a:pt x="669038" y="3558486"/>
                      <a:pt x="-517597" y="6602976"/>
                      <a:pt x="221147" y="9776316"/>
                    </a:cubicBezTo>
                    <a:cubicBezTo>
                      <a:pt x="959892" y="12949656"/>
                      <a:pt x="5558255" y="8016368"/>
                      <a:pt x="7600038" y="6229857"/>
                    </a:cubicBezTo>
                    <a:cubicBezTo>
                      <a:pt x="9641819" y="4443346"/>
                      <a:pt x="14216046" y="5570641"/>
                      <a:pt x="16154563" y="5832922"/>
                    </a:cubicBezTo>
                    <a:cubicBezTo>
                      <a:pt x="17023458" y="5950477"/>
                      <a:pt x="19280938" y="6356877"/>
                      <a:pt x="20171220" y="5204543"/>
                    </a:cubicBezTo>
                    <a:cubicBezTo>
                      <a:pt x="22355984" y="2375010"/>
                      <a:pt x="19575458" y="275532"/>
                      <a:pt x="17840416" y="11112"/>
                    </a:cubicBezTo>
                    <a:close/>
                  </a:path>
                </a:pathLst>
              </a:custGeom>
              <a:gradFill>
                <a:gsLst>
                  <a:gs pos="20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54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7F634D28-0D56-9208-FBA5-12D1DD31D130}"/>
                  </a:ext>
                </a:extLst>
              </p:cNvPr>
              <p:cNvSpPr/>
              <p:nvPr/>
            </p:nvSpPr>
            <p:spPr>
              <a:xfrm rot="21443053" flipH="1">
                <a:off x="-420359" y="-2568238"/>
                <a:ext cx="19783206" cy="8417034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7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15393070" y="5776959"/>
            <a:ext cx="8131790" cy="2616758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Главная страница</a:t>
            </a:r>
            <a:endParaRPr lang="ru-RU" sz="80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390" y="2741938"/>
            <a:ext cx="13611225" cy="868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84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Группа 77">
            <a:extLst>
              <a:ext uri="{FF2B5EF4-FFF2-40B4-BE49-F238E27FC236}">
                <a16:creationId xmlns:a16="http://schemas.microsoft.com/office/drawing/2014/main" xmlns="" id="{9F1C4558-8C4B-1071-C36F-A0C06CC01229}"/>
              </a:ext>
            </a:extLst>
          </p:cNvPr>
          <p:cNvGrpSpPr/>
          <p:nvPr/>
        </p:nvGrpSpPr>
        <p:grpSpPr>
          <a:xfrm>
            <a:off x="-12431740" y="-5481807"/>
            <a:ext cx="35079028" cy="28574962"/>
            <a:chOff x="-12430947" y="-5481807"/>
            <a:chExt cx="35079028" cy="28574962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6286DCB-E44B-5ACC-5C39-B165DA50AD0C}"/>
                </a:ext>
              </a:extLst>
            </p:cNvPr>
            <p:cNvSpPr/>
            <p:nvPr/>
          </p:nvSpPr>
          <p:spPr>
            <a:xfrm rot="17032489" flipH="1">
              <a:off x="-1961709" y="11963454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960C80F8-5246-E665-33FF-7C696A4597BA}"/>
                </a:ext>
              </a:extLst>
            </p:cNvPr>
            <p:cNvSpPr/>
            <p:nvPr/>
          </p:nvSpPr>
          <p:spPr>
            <a:xfrm rot="17032489" flipH="1">
              <a:off x="10079494" y="-1887065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олилиния 4">
              <a:extLst>
                <a:ext uri="{FF2B5EF4-FFF2-40B4-BE49-F238E27FC236}">
                  <a16:creationId xmlns:a16="http://schemas.microsoft.com/office/drawing/2014/main" xmlns="" id="{4C64F640-A10B-94F2-B2C9-8D4B8065B94E}"/>
                </a:ext>
              </a:extLst>
            </p:cNvPr>
            <p:cNvSpPr/>
            <p:nvPr/>
          </p:nvSpPr>
          <p:spPr>
            <a:xfrm flipH="1">
              <a:off x="1297873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" name="Полилиния 5">
              <a:extLst>
                <a:ext uri="{FF2B5EF4-FFF2-40B4-BE49-F238E27FC236}">
                  <a16:creationId xmlns:a16="http://schemas.microsoft.com/office/drawing/2014/main" xmlns="" id="{A3D21FB0-D5FA-4653-5313-04663DF633C5}"/>
                </a:ext>
              </a:extLst>
            </p:cNvPr>
            <p:cNvSpPr/>
            <p:nvPr/>
          </p:nvSpPr>
          <p:spPr>
            <a:xfrm flipH="1">
              <a:off x="1255480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xmlns="" id="{376E6F94-169F-D9FF-1EED-D12A815A6858}"/>
                </a:ext>
              </a:extLst>
            </p:cNvPr>
            <p:cNvSpPr/>
            <p:nvPr/>
          </p:nvSpPr>
          <p:spPr>
            <a:xfrm flipH="1">
              <a:off x="12130093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xmlns="" id="{09D089EB-08FC-CA6D-41A7-7D638F2BEE2E}"/>
                </a:ext>
              </a:extLst>
            </p:cNvPr>
            <p:cNvSpPr/>
            <p:nvPr/>
          </p:nvSpPr>
          <p:spPr>
            <a:xfrm flipH="1">
              <a:off x="11705377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Полилиния 8">
              <a:extLst>
                <a:ext uri="{FF2B5EF4-FFF2-40B4-BE49-F238E27FC236}">
                  <a16:creationId xmlns:a16="http://schemas.microsoft.com/office/drawing/2014/main" xmlns="" id="{B547FB93-0376-35E8-829E-411F251F9A6A}"/>
                </a:ext>
              </a:extLst>
            </p:cNvPr>
            <p:cNvSpPr/>
            <p:nvPr/>
          </p:nvSpPr>
          <p:spPr>
            <a:xfrm flipH="1">
              <a:off x="11280662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Полилиния 9">
              <a:extLst>
                <a:ext uri="{FF2B5EF4-FFF2-40B4-BE49-F238E27FC236}">
                  <a16:creationId xmlns:a16="http://schemas.microsoft.com/office/drawing/2014/main" xmlns="" id="{281A43AD-5F99-E5E9-ABAC-E87F4DC9C3B9}"/>
                </a:ext>
              </a:extLst>
            </p:cNvPr>
            <p:cNvSpPr/>
            <p:nvPr/>
          </p:nvSpPr>
          <p:spPr>
            <a:xfrm flipH="1">
              <a:off x="10855947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 10">
              <a:extLst>
                <a:ext uri="{FF2B5EF4-FFF2-40B4-BE49-F238E27FC236}">
                  <a16:creationId xmlns:a16="http://schemas.microsoft.com/office/drawing/2014/main" xmlns="" id="{55A0DEDA-A5DE-2308-5060-39E279F07BF1}"/>
                </a:ext>
              </a:extLst>
            </p:cNvPr>
            <p:cNvSpPr/>
            <p:nvPr/>
          </p:nvSpPr>
          <p:spPr>
            <a:xfrm flipH="1">
              <a:off x="1297873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 11">
              <a:extLst>
                <a:ext uri="{FF2B5EF4-FFF2-40B4-BE49-F238E27FC236}">
                  <a16:creationId xmlns:a16="http://schemas.microsoft.com/office/drawing/2014/main" xmlns="" id="{D6F4EB9A-AEFE-71F6-9F99-95FCF498C400}"/>
                </a:ext>
              </a:extLst>
            </p:cNvPr>
            <p:cNvSpPr/>
            <p:nvPr/>
          </p:nvSpPr>
          <p:spPr>
            <a:xfrm flipH="1">
              <a:off x="1255480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xmlns="" id="{0C43EFCA-F6F6-0EA0-540C-BFC13DE06BE7}"/>
                </a:ext>
              </a:extLst>
            </p:cNvPr>
            <p:cNvSpPr/>
            <p:nvPr/>
          </p:nvSpPr>
          <p:spPr>
            <a:xfrm flipH="1">
              <a:off x="12130093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xmlns="" id="{A5465ED2-DFB3-E71A-F5F0-A723A86F6703}"/>
                </a:ext>
              </a:extLst>
            </p:cNvPr>
            <p:cNvSpPr/>
            <p:nvPr/>
          </p:nvSpPr>
          <p:spPr>
            <a:xfrm flipH="1">
              <a:off x="11705377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xmlns="" id="{AB785C06-3C92-ACF6-A6D2-C208CB5D1926}"/>
                </a:ext>
              </a:extLst>
            </p:cNvPr>
            <p:cNvSpPr/>
            <p:nvPr/>
          </p:nvSpPr>
          <p:spPr>
            <a:xfrm flipH="1">
              <a:off x="11280663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xmlns="" id="{85679831-BC08-C046-D127-3AC778A4365D}"/>
                </a:ext>
              </a:extLst>
            </p:cNvPr>
            <p:cNvSpPr/>
            <p:nvPr/>
          </p:nvSpPr>
          <p:spPr>
            <a:xfrm flipH="1">
              <a:off x="10855949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 16">
              <a:extLst>
                <a:ext uri="{FF2B5EF4-FFF2-40B4-BE49-F238E27FC236}">
                  <a16:creationId xmlns:a16="http://schemas.microsoft.com/office/drawing/2014/main" xmlns="" id="{2D3391BC-DA2B-E4BA-9A2A-762D4BFFF3B4}"/>
                </a:ext>
              </a:extLst>
            </p:cNvPr>
            <p:cNvSpPr/>
            <p:nvPr/>
          </p:nvSpPr>
          <p:spPr>
            <a:xfrm flipH="1">
              <a:off x="1297873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 17">
              <a:extLst>
                <a:ext uri="{FF2B5EF4-FFF2-40B4-BE49-F238E27FC236}">
                  <a16:creationId xmlns:a16="http://schemas.microsoft.com/office/drawing/2014/main" xmlns="" id="{1A9D0A45-AE21-2C2B-8524-7B3D54279CF3}"/>
                </a:ext>
              </a:extLst>
            </p:cNvPr>
            <p:cNvSpPr/>
            <p:nvPr/>
          </p:nvSpPr>
          <p:spPr>
            <a:xfrm flipH="1">
              <a:off x="1255480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 18">
              <a:extLst>
                <a:ext uri="{FF2B5EF4-FFF2-40B4-BE49-F238E27FC236}">
                  <a16:creationId xmlns:a16="http://schemas.microsoft.com/office/drawing/2014/main" xmlns="" id="{0FFF8A64-DE7B-48C9-212C-4FA9A818B5F5}"/>
                </a:ext>
              </a:extLst>
            </p:cNvPr>
            <p:cNvSpPr/>
            <p:nvPr/>
          </p:nvSpPr>
          <p:spPr>
            <a:xfrm flipH="1">
              <a:off x="12130093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 19">
              <a:extLst>
                <a:ext uri="{FF2B5EF4-FFF2-40B4-BE49-F238E27FC236}">
                  <a16:creationId xmlns:a16="http://schemas.microsoft.com/office/drawing/2014/main" xmlns="" id="{327FCA3D-1B61-3019-4DA4-2C16DBFBE197}"/>
                </a:ext>
              </a:extLst>
            </p:cNvPr>
            <p:cNvSpPr/>
            <p:nvPr/>
          </p:nvSpPr>
          <p:spPr>
            <a:xfrm flipH="1">
              <a:off x="11705377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 20">
              <a:extLst>
                <a:ext uri="{FF2B5EF4-FFF2-40B4-BE49-F238E27FC236}">
                  <a16:creationId xmlns:a16="http://schemas.microsoft.com/office/drawing/2014/main" xmlns="" id="{029B8FA3-463C-E6A3-2DBA-2D545C431373}"/>
                </a:ext>
              </a:extLst>
            </p:cNvPr>
            <p:cNvSpPr/>
            <p:nvPr/>
          </p:nvSpPr>
          <p:spPr>
            <a:xfrm flipH="1">
              <a:off x="11280663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 21">
              <a:extLst>
                <a:ext uri="{FF2B5EF4-FFF2-40B4-BE49-F238E27FC236}">
                  <a16:creationId xmlns:a16="http://schemas.microsoft.com/office/drawing/2014/main" xmlns="" id="{B19777A4-0D1A-42AA-E9CC-6D743FEC3DEE}"/>
                </a:ext>
              </a:extLst>
            </p:cNvPr>
            <p:cNvSpPr/>
            <p:nvPr/>
          </p:nvSpPr>
          <p:spPr>
            <a:xfrm flipH="1">
              <a:off x="10855949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 22">
              <a:extLst>
                <a:ext uri="{FF2B5EF4-FFF2-40B4-BE49-F238E27FC236}">
                  <a16:creationId xmlns:a16="http://schemas.microsoft.com/office/drawing/2014/main" xmlns="" id="{D55FEA11-1222-E3E7-171A-582EDF4EF297}"/>
                </a:ext>
              </a:extLst>
            </p:cNvPr>
            <p:cNvSpPr/>
            <p:nvPr/>
          </p:nvSpPr>
          <p:spPr>
            <a:xfrm flipH="1">
              <a:off x="873937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 23">
              <a:extLst>
                <a:ext uri="{FF2B5EF4-FFF2-40B4-BE49-F238E27FC236}">
                  <a16:creationId xmlns:a16="http://schemas.microsoft.com/office/drawing/2014/main" xmlns="" id="{D33CAEA1-00C3-9A54-2469-C98C3F1E0832}"/>
                </a:ext>
              </a:extLst>
            </p:cNvPr>
            <p:cNvSpPr/>
            <p:nvPr/>
          </p:nvSpPr>
          <p:spPr>
            <a:xfrm flipH="1">
              <a:off x="1298650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 24">
              <a:extLst>
                <a:ext uri="{FF2B5EF4-FFF2-40B4-BE49-F238E27FC236}">
                  <a16:creationId xmlns:a16="http://schemas.microsoft.com/office/drawing/2014/main" xmlns="" id="{7859DD88-D04E-6885-46A5-C7C8F8374334}"/>
                </a:ext>
              </a:extLst>
            </p:cNvPr>
            <p:cNvSpPr/>
            <p:nvPr/>
          </p:nvSpPr>
          <p:spPr>
            <a:xfrm flipH="1">
              <a:off x="1723367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 25">
              <a:extLst>
                <a:ext uri="{FF2B5EF4-FFF2-40B4-BE49-F238E27FC236}">
                  <a16:creationId xmlns:a16="http://schemas.microsoft.com/office/drawing/2014/main" xmlns="" id="{D8C9192C-C154-C049-43A0-918B272D6B00}"/>
                </a:ext>
              </a:extLst>
            </p:cNvPr>
            <p:cNvSpPr/>
            <p:nvPr/>
          </p:nvSpPr>
          <p:spPr>
            <a:xfrm flipH="1">
              <a:off x="2148082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 26">
              <a:extLst>
                <a:ext uri="{FF2B5EF4-FFF2-40B4-BE49-F238E27FC236}">
                  <a16:creationId xmlns:a16="http://schemas.microsoft.com/office/drawing/2014/main" xmlns="" id="{82E027CF-5286-A51D-7E93-2AD4FF161DD9}"/>
                </a:ext>
              </a:extLst>
            </p:cNvPr>
            <p:cNvSpPr/>
            <p:nvPr/>
          </p:nvSpPr>
          <p:spPr>
            <a:xfrm flipH="1">
              <a:off x="2573582" y="2142276"/>
              <a:ext cx="145233" cy="145148"/>
            </a:xfrm>
            <a:custGeom>
              <a:avLst/>
              <a:gdLst>
                <a:gd name="connsiteX0" fmla="*/ 0 w 113040"/>
                <a:gd name="connsiteY0" fmla="*/ 56487 h 112974"/>
                <a:gd name="connsiteX1" fmla="*/ 56520 w 113040"/>
                <a:gd name="connsiteY1" fmla="*/ 0 h 112974"/>
                <a:gd name="connsiteX2" fmla="*/ 113040 w 113040"/>
                <a:gd name="connsiteY2" fmla="*/ 56487 h 112974"/>
                <a:gd name="connsiteX3" fmla="*/ 56520 w 113040"/>
                <a:gd name="connsiteY3" fmla="*/ 112974 h 112974"/>
                <a:gd name="connsiteX4" fmla="*/ 0 w 113040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4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 27">
              <a:extLst>
                <a:ext uri="{FF2B5EF4-FFF2-40B4-BE49-F238E27FC236}">
                  <a16:creationId xmlns:a16="http://schemas.microsoft.com/office/drawing/2014/main" xmlns="" id="{24F0EE3A-5518-355B-D777-3C8516246BB7}"/>
                </a:ext>
              </a:extLst>
            </p:cNvPr>
            <p:cNvSpPr/>
            <p:nvPr/>
          </p:nvSpPr>
          <p:spPr>
            <a:xfrm flipH="1">
              <a:off x="2998303" y="2143463"/>
              <a:ext cx="145235" cy="145148"/>
            </a:xfrm>
            <a:custGeom>
              <a:avLst/>
              <a:gdLst>
                <a:gd name="connsiteX0" fmla="*/ 7 w 113042"/>
                <a:gd name="connsiteY0" fmla="*/ 55563 h 112974"/>
                <a:gd name="connsiteX1" fmla="*/ 57445 w 113042"/>
                <a:gd name="connsiteY1" fmla="*/ 8 h 112974"/>
                <a:gd name="connsiteX2" fmla="*/ 113034 w 113042"/>
                <a:gd name="connsiteY2" fmla="*/ 57411 h 112974"/>
                <a:gd name="connsiteX3" fmla="*/ 57445 w 113042"/>
                <a:gd name="connsiteY3" fmla="*/ 112966 h 112974"/>
                <a:gd name="connsiteX4" fmla="*/ 7 w 113042"/>
                <a:gd name="connsiteY4" fmla="*/ 57411 h 112974"/>
                <a:gd name="connsiteX5" fmla="*/ 7 w 113042"/>
                <a:gd name="connsiteY5" fmla="*/ 55563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4">
                  <a:moveTo>
                    <a:pt x="7" y="55563"/>
                  </a:moveTo>
                  <a:cubicBezTo>
                    <a:pt x="518" y="24371"/>
                    <a:pt x="26233" y="-502"/>
                    <a:pt x="57445" y="8"/>
                  </a:cubicBezTo>
                  <a:cubicBezTo>
                    <a:pt x="88657" y="518"/>
                    <a:pt x="113543" y="26218"/>
                    <a:pt x="113034" y="57411"/>
                  </a:cubicBezTo>
                  <a:cubicBezTo>
                    <a:pt x="112537" y="87885"/>
                    <a:pt x="87937" y="112468"/>
                    <a:pt x="57445" y="112966"/>
                  </a:cubicBezTo>
                  <a:cubicBezTo>
                    <a:pt x="26233" y="113477"/>
                    <a:pt x="518" y="88603"/>
                    <a:pt x="7" y="57411"/>
                  </a:cubicBezTo>
                  <a:cubicBezTo>
                    <a:pt x="-2" y="56795"/>
                    <a:pt x="-2" y="56179"/>
                    <a:pt x="7" y="5556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 28">
              <a:extLst>
                <a:ext uri="{FF2B5EF4-FFF2-40B4-BE49-F238E27FC236}">
                  <a16:creationId xmlns:a16="http://schemas.microsoft.com/office/drawing/2014/main" xmlns="" id="{78C0E659-873D-72E7-99BC-01DA1F669118}"/>
                </a:ext>
              </a:extLst>
            </p:cNvPr>
            <p:cNvSpPr/>
            <p:nvPr/>
          </p:nvSpPr>
          <p:spPr>
            <a:xfrm flipH="1">
              <a:off x="3422618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 29">
              <a:extLst>
                <a:ext uri="{FF2B5EF4-FFF2-40B4-BE49-F238E27FC236}">
                  <a16:creationId xmlns:a16="http://schemas.microsoft.com/office/drawing/2014/main" xmlns="" id="{BE0CAE8E-D241-F3C5-94B3-317D16BFD339}"/>
                </a:ext>
              </a:extLst>
            </p:cNvPr>
            <p:cNvSpPr/>
            <p:nvPr/>
          </p:nvSpPr>
          <p:spPr>
            <a:xfrm flipH="1">
              <a:off x="3847334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 30">
              <a:extLst>
                <a:ext uri="{FF2B5EF4-FFF2-40B4-BE49-F238E27FC236}">
                  <a16:creationId xmlns:a16="http://schemas.microsoft.com/office/drawing/2014/main" xmlns="" id="{73AC0701-2625-6C11-BE75-A01A14A2F0C4}"/>
                </a:ext>
              </a:extLst>
            </p:cNvPr>
            <p:cNvSpPr/>
            <p:nvPr/>
          </p:nvSpPr>
          <p:spPr>
            <a:xfrm flipH="1">
              <a:off x="873937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 31">
              <a:extLst>
                <a:ext uri="{FF2B5EF4-FFF2-40B4-BE49-F238E27FC236}">
                  <a16:creationId xmlns:a16="http://schemas.microsoft.com/office/drawing/2014/main" xmlns="" id="{CD26ABFE-1CB5-6EA7-9C3B-7D946419FAE1}"/>
                </a:ext>
              </a:extLst>
            </p:cNvPr>
            <p:cNvSpPr/>
            <p:nvPr/>
          </p:nvSpPr>
          <p:spPr>
            <a:xfrm flipH="1">
              <a:off x="1298650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" name="Полилиния 32">
              <a:extLst>
                <a:ext uri="{FF2B5EF4-FFF2-40B4-BE49-F238E27FC236}">
                  <a16:creationId xmlns:a16="http://schemas.microsoft.com/office/drawing/2014/main" xmlns="" id="{053C80C5-6DD0-4B39-07BE-F083892D8B80}"/>
                </a:ext>
              </a:extLst>
            </p:cNvPr>
            <p:cNvSpPr/>
            <p:nvPr/>
          </p:nvSpPr>
          <p:spPr>
            <a:xfrm flipH="1">
              <a:off x="1723367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" name="Полилиния 33">
              <a:extLst>
                <a:ext uri="{FF2B5EF4-FFF2-40B4-BE49-F238E27FC236}">
                  <a16:creationId xmlns:a16="http://schemas.microsoft.com/office/drawing/2014/main" xmlns="" id="{13F52E53-8273-3BB4-B687-16BF16159166}"/>
                </a:ext>
              </a:extLst>
            </p:cNvPr>
            <p:cNvSpPr/>
            <p:nvPr/>
          </p:nvSpPr>
          <p:spPr>
            <a:xfrm flipH="1">
              <a:off x="2148082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 34">
              <a:extLst>
                <a:ext uri="{FF2B5EF4-FFF2-40B4-BE49-F238E27FC236}">
                  <a16:creationId xmlns:a16="http://schemas.microsoft.com/office/drawing/2014/main" xmlns="" id="{E37F0B94-CBA9-02DC-F66A-6B23732E282D}"/>
                </a:ext>
              </a:extLst>
            </p:cNvPr>
            <p:cNvSpPr/>
            <p:nvPr/>
          </p:nvSpPr>
          <p:spPr>
            <a:xfrm flipH="1">
              <a:off x="2573582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 35">
              <a:extLst>
                <a:ext uri="{FF2B5EF4-FFF2-40B4-BE49-F238E27FC236}">
                  <a16:creationId xmlns:a16="http://schemas.microsoft.com/office/drawing/2014/main" xmlns="" id="{A54D4DC2-3E44-765C-DC0C-23AB1A66E9E7}"/>
                </a:ext>
              </a:extLst>
            </p:cNvPr>
            <p:cNvSpPr/>
            <p:nvPr/>
          </p:nvSpPr>
          <p:spPr>
            <a:xfrm flipH="1">
              <a:off x="2998296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 36">
              <a:extLst>
                <a:ext uri="{FF2B5EF4-FFF2-40B4-BE49-F238E27FC236}">
                  <a16:creationId xmlns:a16="http://schemas.microsoft.com/office/drawing/2014/main" xmlns="" id="{6E8CDEB5-3BC9-51C0-B13F-1340392530AF}"/>
                </a:ext>
              </a:extLst>
            </p:cNvPr>
            <p:cNvSpPr/>
            <p:nvPr/>
          </p:nvSpPr>
          <p:spPr>
            <a:xfrm flipH="1">
              <a:off x="3422618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" name="Полилиния 37">
              <a:extLst>
                <a:ext uri="{FF2B5EF4-FFF2-40B4-BE49-F238E27FC236}">
                  <a16:creationId xmlns:a16="http://schemas.microsoft.com/office/drawing/2014/main" xmlns="" id="{E766C797-3AAB-C9B8-0ED9-2C9E61D52A54}"/>
                </a:ext>
              </a:extLst>
            </p:cNvPr>
            <p:cNvSpPr/>
            <p:nvPr/>
          </p:nvSpPr>
          <p:spPr>
            <a:xfrm flipH="1">
              <a:off x="3847334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" name="Полилиния 38">
              <a:extLst>
                <a:ext uri="{FF2B5EF4-FFF2-40B4-BE49-F238E27FC236}">
                  <a16:creationId xmlns:a16="http://schemas.microsoft.com/office/drawing/2014/main" xmlns="" id="{6EA6208D-1185-7617-F368-08DDC23B1CEF}"/>
                </a:ext>
              </a:extLst>
            </p:cNvPr>
            <p:cNvSpPr/>
            <p:nvPr/>
          </p:nvSpPr>
          <p:spPr>
            <a:xfrm flipH="1">
              <a:off x="874329" y="1293360"/>
              <a:ext cx="145234" cy="145147"/>
            </a:xfrm>
            <a:custGeom>
              <a:avLst/>
              <a:gdLst>
                <a:gd name="connsiteX0" fmla="*/ 113043 w 113041"/>
                <a:gd name="connsiteY0" fmla="*/ 56487 h 112973"/>
                <a:gd name="connsiteX1" fmla="*/ 56522 w 113041"/>
                <a:gd name="connsiteY1" fmla="*/ 112974 h 112973"/>
                <a:gd name="connsiteX2" fmla="*/ 2 w 113041"/>
                <a:gd name="connsiteY2" fmla="*/ 56487 h 112973"/>
                <a:gd name="connsiteX3" fmla="*/ 56522 w 113041"/>
                <a:gd name="connsiteY3" fmla="*/ 0 h 112973"/>
                <a:gd name="connsiteX4" fmla="*/ 113043 w 113041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1" h="112973">
                  <a:moveTo>
                    <a:pt x="113043" y="56487"/>
                  </a:moveTo>
                  <a:cubicBezTo>
                    <a:pt x="113043" y="87684"/>
                    <a:pt x="87738" y="112974"/>
                    <a:pt x="56522" y="112974"/>
                  </a:cubicBezTo>
                  <a:cubicBezTo>
                    <a:pt x="25307" y="112974"/>
                    <a:pt x="2" y="87684"/>
                    <a:pt x="2" y="56487"/>
                  </a:cubicBezTo>
                  <a:cubicBezTo>
                    <a:pt x="2" y="25290"/>
                    <a:pt x="25307" y="0"/>
                    <a:pt x="56522" y="0"/>
                  </a:cubicBezTo>
                  <a:cubicBezTo>
                    <a:pt x="87738" y="0"/>
                    <a:pt x="113043" y="25290"/>
                    <a:pt x="113043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 39">
              <a:extLst>
                <a:ext uri="{FF2B5EF4-FFF2-40B4-BE49-F238E27FC236}">
                  <a16:creationId xmlns:a16="http://schemas.microsoft.com/office/drawing/2014/main" xmlns="" id="{279A3A56-0333-1CD9-E838-AEC6BC357C99}"/>
                </a:ext>
              </a:extLst>
            </p:cNvPr>
            <p:cNvSpPr/>
            <p:nvPr/>
          </p:nvSpPr>
          <p:spPr>
            <a:xfrm flipH="1">
              <a:off x="1298650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 40">
              <a:extLst>
                <a:ext uri="{FF2B5EF4-FFF2-40B4-BE49-F238E27FC236}">
                  <a16:creationId xmlns:a16="http://schemas.microsoft.com/office/drawing/2014/main" xmlns="" id="{5BDFB6D3-960F-2219-AE50-7A07C2536AE9}"/>
                </a:ext>
              </a:extLst>
            </p:cNvPr>
            <p:cNvSpPr/>
            <p:nvPr/>
          </p:nvSpPr>
          <p:spPr>
            <a:xfrm flipH="1">
              <a:off x="1723363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 41">
              <a:extLst>
                <a:ext uri="{FF2B5EF4-FFF2-40B4-BE49-F238E27FC236}">
                  <a16:creationId xmlns:a16="http://schemas.microsoft.com/office/drawing/2014/main" xmlns="" id="{7221DE26-FB73-8C81-41B8-80A055447B63}"/>
                </a:ext>
              </a:extLst>
            </p:cNvPr>
            <p:cNvSpPr/>
            <p:nvPr/>
          </p:nvSpPr>
          <p:spPr>
            <a:xfrm flipH="1">
              <a:off x="2148079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 42">
              <a:extLst>
                <a:ext uri="{FF2B5EF4-FFF2-40B4-BE49-F238E27FC236}">
                  <a16:creationId xmlns:a16="http://schemas.microsoft.com/office/drawing/2014/main" xmlns="" id="{8B213288-AC77-1778-0E2A-27F4915F3C60}"/>
                </a:ext>
              </a:extLst>
            </p:cNvPr>
            <p:cNvSpPr/>
            <p:nvPr/>
          </p:nvSpPr>
          <p:spPr>
            <a:xfrm flipH="1">
              <a:off x="2573579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 43">
              <a:extLst>
                <a:ext uri="{FF2B5EF4-FFF2-40B4-BE49-F238E27FC236}">
                  <a16:creationId xmlns:a16="http://schemas.microsoft.com/office/drawing/2014/main" xmlns="" id="{E407C53D-CF52-F180-4EC9-B2BABD7B2C61}"/>
                </a:ext>
              </a:extLst>
            </p:cNvPr>
            <p:cNvSpPr/>
            <p:nvPr/>
          </p:nvSpPr>
          <p:spPr>
            <a:xfrm flipH="1">
              <a:off x="2998295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 44">
              <a:extLst>
                <a:ext uri="{FF2B5EF4-FFF2-40B4-BE49-F238E27FC236}">
                  <a16:creationId xmlns:a16="http://schemas.microsoft.com/office/drawing/2014/main" xmlns="" id="{BB20A50F-19F9-4DC2-294B-24C850D29D34}"/>
                </a:ext>
              </a:extLst>
            </p:cNvPr>
            <p:cNvSpPr/>
            <p:nvPr/>
          </p:nvSpPr>
          <p:spPr>
            <a:xfrm flipH="1">
              <a:off x="3422619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 45">
              <a:extLst>
                <a:ext uri="{FF2B5EF4-FFF2-40B4-BE49-F238E27FC236}">
                  <a16:creationId xmlns:a16="http://schemas.microsoft.com/office/drawing/2014/main" xmlns="" id="{3F010332-CE43-D7D9-1879-DF7BF16D4187}"/>
                </a:ext>
              </a:extLst>
            </p:cNvPr>
            <p:cNvSpPr/>
            <p:nvPr/>
          </p:nvSpPr>
          <p:spPr>
            <a:xfrm flipH="1">
              <a:off x="3847334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 46">
              <a:extLst>
                <a:ext uri="{FF2B5EF4-FFF2-40B4-BE49-F238E27FC236}">
                  <a16:creationId xmlns:a16="http://schemas.microsoft.com/office/drawing/2014/main" xmlns="" id="{4EDF3E86-93C0-CD9A-1B15-F07C467A56CB}"/>
                </a:ext>
              </a:extLst>
            </p:cNvPr>
            <p:cNvSpPr/>
            <p:nvPr/>
          </p:nvSpPr>
          <p:spPr>
            <a:xfrm flipH="1">
              <a:off x="873938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 47">
              <a:extLst>
                <a:ext uri="{FF2B5EF4-FFF2-40B4-BE49-F238E27FC236}">
                  <a16:creationId xmlns:a16="http://schemas.microsoft.com/office/drawing/2014/main" xmlns="" id="{85EE39B1-FA17-D7FB-F65F-512C9FDF74E4}"/>
                </a:ext>
              </a:extLst>
            </p:cNvPr>
            <p:cNvSpPr/>
            <p:nvPr/>
          </p:nvSpPr>
          <p:spPr>
            <a:xfrm flipH="1">
              <a:off x="1298650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 48">
              <a:extLst>
                <a:ext uri="{FF2B5EF4-FFF2-40B4-BE49-F238E27FC236}">
                  <a16:creationId xmlns:a16="http://schemas.microsoft.com/office/drawing/2014/main" xmlns="" id="{4A89F4B3-90D5-80BB-E58A-DC22DEF050B6}"/>
                </a:ext>
              </a:extLst>
            </p:cNvPr>
            <p:cNvSpPr/>
            <p:nvPr/>
          </p:nvSpPr>
          <p:spPr>
            <a:xfrm flipH="1">
              <a:off x="1723363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 49">
              <a:extLst>
                <a:ext uri="{FF2B5EF4-FFF2-40B4-BE49-F238E27FC236}">
                  <a16:creationId xmlns:a16="http://schemas.microsoft.com/office/drawing/2014/main" xmlns="" id="{81C9D8D6-DDF5-36D9-0BC2-CC7E1565409B}"/>
                </a:ext>
              </a:extLst>
            </p:cNvPr>
            <p:cNvSpPr/>
            <p:nvPr/>
          </p:nvSpPr>
          <p:spPr>
            <a:xfrm flipH="1">
              <a:off x="2148079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 50">
              <a:extLst>
                <a:ext uri="{FF2B5EF4-FFF2-40B4-BE49-F238E27FC236}">
                  <a16:creationId xmlns:a16="http://schemas.microsoft.com/office/drawing/2014/main" xmlns="" id="{9D4476BE-23C9-7123-D053-D3B9DAAC017C}"/>
                </a:ext>
              </a:extLst>
            </p:cNvPr>
            <p:cNvSpPr/>
            <p:nvPr/>
          </p:nvSpPr>
          <p:spPr>
            <a:xfrm flipH="1">
              <a:off x="2573579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 51">
              <a:extLst>
                <a:ext uri="{FF2B5EF4-FFF2-40B4-BE49-F238E27FC236}">
                  <a16:creationId xmlns:a16="http://schemas.microsoft.com/office/drawing/2014/main" xmlns="" id="{CB9944A9-EB93-057F-B02F-B378FCE1A335}"/>
                </a:ext>
              </a:extLst>
            </p:cNvPr>
            <p:cNvSpPr/>
            <p:nvPr/>
          </p:nvSpPr>
          <p:spPr>
            <a:xfrm flipH="1">
              <a:off x="2998295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 52">
              <a:extLst>
                <a:ext uri="{FF2B5EF4-FFF2-40B4-BE49-F238E27FC236}">
                  <a16:creationId xmlns:a16="http://schemas.microsoft.com/office/drawing/2014/main" xmlns="" id="{A64DCAFA-26EE-8396-8ACB-25DC7F949FD5}"/>
                </a:ext>
              </a:extLst>
            </p:cNvPr>
            <p:cNvSpPr/>
            <p:nvPr/>
          </p:nvSpPr>
          <p:spPr>
            <a:xfrm flipH="1">
              <a:off x="3422619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 53">
              <a:extLst>
                <a:ext uri="{FF2B5EF4-FFF2-40B4-BE49-F238E27FC236}">
                  <a16:creationId xmlns:a16="http://schemas.microsoft.com/office/drawing/2014/main" xmlns="" id="{08E74753-DF19-EC69-CB65-4C6BAB3B6B9B}"/>
                </a:ext>
              </a:extLst>
            </p:cNvPr>
            <p:cNvSpPr/>
            <p:nvPr/>
          </p:nvSpPr>
          <p:spPr>
            <a:xfrm flipH="1">
              <a:off x="3847334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 54">
              <a:extLst>
                <a:ext uri="{FF2B5EF4-FFF2-40B4-BE49-F238E27FC236}">
                  <a16:creationId xmlns:a16="http://schemas.microsoft.com/office/drawing/2014/main" xmlns="" id="{7026971D-2160-0BE5-C968-0907BD17CB89}"/>
                </a:ext>
              </a:extLst>
            </p:cNvPr>
            <p:cNvSpPr/>
            <p:nvPr/>
          </p:nvSpPr>
          <p:spPr>
            <a:xfrm flipH="1">
              <a:off x="873937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 55">
              <a:extLst>
                <a:ext uri="{FF2B5EF4-FFF2-40B4-BE49-F238E27FC236}">
                  <a16:creationId xmlns:a16="http://schemas.microsoft.com/office/drawing/2014/main" xmlns="" id="{CE69AF81-53FF-8AA2-BCF5-7B09C3CEED86}"/>
                </a:ext>
              </a:extLst>
            </p:cNvPr>
            <p:cNvSpPr/>
            <p:nvPr/>
          </p:nvSpPr>
          <p:spPr>
            <a:xfrm flipH="1">
              <a:off x="1298650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 56">
              <a:extLst>
                <a:ext uri="{FF2B5EF4-FFF2-40B4-BE49-F238E27FC236}">
                  <a16:creationId xmlns:a16="http://schemas.microsoft.com/office/drawing/2014/main" xmlns="" id="{83D744D7-3857-FF11-2340-D8AC1C7D54D5}"/>
                </a:ext>
              </a:extLst>
            </p:cNvPr>
            <p:cNvSpPr/>
            <p:nvPr/>
          </p:nvSpPr>
          <p:spPr>
            <a:xfrm flipH="1">
              <a:off x="1723367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 57">
              <a:extLst>
                <a:ext uri="{FF2B5EF4-FFF2-40B4-BE49-F238E27FC236}">
                  <a16:creationId xmlns:a16="http://schemas.microsoft.com/office/drawing/2014/main" xmlns="" id="{FF77B0E0-A729-73E4-9040-9C9ED0039DA3}"/>
                </a:ext>
              </a:extLst>
            </p:cNvPr>
            <p:cNvSpPr/>
            <p:nvPr/>
          </p:nvSpPr>
          <p:spPr>
            <a:xfrm flipH="1">
              <a:off x="2148082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 58">
              <a:extLst>
                <a:ext uri="{FF2B5EF4-FFF2-40B4-BE49-F238E27FC236}">
                  <a16:creationId xmlns:a16="http://schemas.microsoft.com/office/drawing/2014/main" xmlns="" id="{D81846CA-59D7-24AC-8275-7B1E95E20D70}"/>
                </a:ext>
              </a:extLst>
            </p:cNvPr>
            <p:cNvSpPr/>
            <p:nvPr/>
          </p:nvSpPr>
          <p:spPr>
            <a:xfrm flipH="1">
              <a:off x="2573582" y="444051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 59">
              <a:extLst>
                <a:ext uri="{FF2B5EF4-FFF2-40B4-BE49-F238E27FC236}">
                  <a16:creationId xmlns:a16="http://schemas.microsoft.com/office/drawing/2014/main" xmlns="" id="{DABC31F3-00CB-2396-80F8-8E19602A3DC9}"/>
                </a:ext>
              </a:extLst>
            </p:cNvPr>
            <p:cNvSpPr/>
            <p:nvPr/>
          </p:nvSpPr>
          <p:spPr>
            <a:xfrm flipH="1">
              <a:off x="2998297" y="444061"/>
              <a:ext cx="145235" cy="145147"/>
            </a:xfrm>
            <a:custGeom>
              <a:avLst/>
              <a:gdLst>
                <a:gd name="connsiteX0" fmla="*/ 2 w 113042"/>
                <a:gd name="connsiteY0" fmla="*/ 56479 h 112973"/>
                <a:gd name="connsiteX1" fmla="*/ 56530 w 113042"/>
                <a:gd name="connsiteY1" fmla="*/ 0 h 112973"/>
                <a:gd name="connsiteX2" fmla="*/ 113042 w 113042"/>
                <a:gd name="connsiteY2" fmla="*/ 56494 h 112973"/>
                <a:gd name="connsiteX3" fmla="*/ 57438 w 113042"/>
                <a:gd name="connsiteY3" fmla="*/ 112966 h 112973"/>
                <a:gd name="connsiteX4" fmla="*/ 7 w 113042"/>
                <a:gd name="connsiteY4" fmla="*/ 57403 h 112973"/>
                <a:gd name="connsiteX5" fmla="*/ 0 w 113042"/>
                <a:gd name="connsiteY5" fmla="*/ 56479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2" y="56479"/>
                  </a:moveTo>
                  <a:cubicBezTo>
                    <a:pt x="6" y="25282"/>
                    <a:pt x="25314" y="-4"/>
                    <a:pt x="56530" y="0"/>
                  </a:cubicBezTo>
                  <a:cubicBezTo>
                    <a:pt x="87745" y="4"/>
                    <a:pt x="113048" y="25297"/>
                    <a:pt x="113042" y="56494"/>
                  </a:cubicBezTo>
                  <a:cubicBezTo>
                    <a:pt x="113039" y="87331"/>
                    <a:pt x="88290" y="112466"/>
                    <a:pt x="57438" y="112966"/>
                  </a:cubicBezTo>
                  <a:cubicBezTo>
                    <a:pt x="26226" y="113472"/>
                    <a:pt x="515" y="88595"/>
                    <a:pt x="7" y="57403"/>
                  </a:cubicBezTo>
                  <a:cubicBezTo>
                    <a:pt x="2" y="57095"/>
                    <a:pt x="0" y="56787"/>
                    <a:pt x="0" y="56479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" name="Полилиния 60">
              <a:extLst>
                <a:ext uri="{FF2B5EF4-FFF2-40B4-BE49-F238E27FC236}">
                  <a16:creationId xmlns:a16="http://schemas.microsoft.com/office/drawing/2014/main" xmlns="" id="{4DF885A6-3EA4-58EB-7976-6B3DA9AB0B0F}"/>
                </a:ext>
              </a:extLst>
            </p:cNvPr>
            <p:cNvSpPr/>
            <p:nvPr/>
          </p:nvSpPr>
          <p:spPr>
            <a:xfrm flipH="1">
              <a:off x="3422618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" name="Полилиния 61">
              <a:extLst>
                <a:ext uri="{FF2B5EF4-FFF2-40B4-BE49-F238E27FC236}">
                  <a16:creationId xmlns:a16="http://schemas.microsoft.com/office/drawing/2014/main" xmlns="" id="{B85135A5-680B-6991-2CA6-F71643D2F76F}"/>
                </a:ext>
              </a:extLst>
            </p:cNvPr>
            <p:cNvSpPr/>
            <p:nvPr/>
          </p:nvSpPr>
          <p:spPr>
            <a:xfrm flipH="1">
              <a:off x="3847334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" name="Полилиния 62">
              <a:extLst>
                <a:ext uri="{FF2B5EF4-FFF2-40B4-BE49-F238E27FC236}">
                  <a16:creationId xmlns:a16="http://schemas.microsoft.com/office/drawing/2014/main" xmlns="" id="{D943B6D6-F6A5-40F1-8093-D2A5853FB562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0 h 208543"/>
                <a:gd name="connsiteX1" fmla="*/ 208669 w 208669"/>
                <a:gd name="connsiteY1" fmla="*/ 208543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0"/>
                  </a:moveTo>
                  <a:lnTo>
                    <a:pt x="208669" y="208543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" name="Полилиния 63">
              <a:extLst>
                <a:ext uri="{FF2B5EF4-FFF2-40B4-BE49-F238E27FC236}">
                  <a16:creationId xmlns:a16="http://schemas.microsoft.com/office/drawing/2014/main" xmlns="" id="{83DF14C4-3738-3A9D-E1EE-447340B4C3B0}"/>
                </a:ext>
              </a:extLst>
            </p:cNvPr>
            <p:cNvSpPr/>
            <p:nvPr/>
          </p:nvSpPr>
          <p:spPr>
            <a:xfrm flipH="1">
              <a:off x="10821406" y="4988572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" name="Полилиния 64">
              <a:extLst>
                <a:ext uri="{FF2B5EF4-FFF2-40B4-BE49-F238E27FC236}">
                  <a16:creationId xmlns:a16="http://schemas.microsoft.com/office/drawing/2014/main" xmlns="" id="{879AD351-0E8C-4345-917B-77C738F9840F}"/>
                </a:ext>
              </a:extLst>
            </p:cNvPr>
            <p:cNvSpPr/>
            <p:nvPr/>
          </p:nvSpPr>
          <p:spPr>
            <a:xfrm flipH="1">
              <a:off x="8608476" y="1192268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" name="Полилиния 65">
              <a:extLst>
                <a:ext uri="{FF2B5EF4-FFF2-40B4-BE49-F238E27FC236}">
                  <a16:creationId xmlns:a16="http://schemas.microsoft.com/office/drawing/2014/main" xmlns="" id="{E80DA787-3353-6FE8-9614-154EF198B8C9}"/>
                </a:ext>
              </a:extLst>
            </p:cNvPr>
            <p:cNvSpPr/>
            <p:nvPr/>
          </p:nvSpPr>
          <p:spPr>
            <a:xfrm flipH="1">
              <a:off x="2546926" y="11302652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" name="Полилиния 66">
              <a:extLst>
                <a:ext uri="{FF2B5EF4-FFF2-40B4-BE49-F238E27FC236}">
                  <a16:creationId xmlns:a16="http://schemas.microsoft.com/office/drawing/2014/main" xmlns="" id="{8850DFE2-05FA-6913-EE93-E91FF6AD2ED1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208543 h 208543"/>
                <a:gd name="connsiteX1" fmla="*/ 208669 w 208669"/>
                <a:gd name="connsiteY1" fmla="*/ 0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208543"/>
                  </a:moveTo>
                  <a:lnTo>
                    <a:pt x="208669" y="0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" name="Полилиния 67">
              <a:extLst>
                <a:ext uri="{FF2B5EF4-FFF2-40B4-BE49-F238E27FC236}">
                  <a16:creationId xmlns:a16="http://schemas.microsoft.com/office/drawing/2014/main" xmlns="" id="{0F11C9F7-03E6-D04F-B1B8-8FC16A87E547}"/>
                </a:ext>
              </a:extLst>
            </p:cNvPr>
            <p:cNvSpPr/>
            <p:nvPr/>
          </p:nvSpPr>
          <p:spPr>
            <a:xfrm flipH="1">
              <a:off x="1782638" y="7610167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" name="Полилиния 68">
              <a:extLst>
                <a:ext uri="{FF2B5EF4-FFF2-40B4-BE49-F238E27FC236}">
                  <a16:creationId xmlns:a16="http://schemas.microsoft.com/office/drawing/2014/main" xmlns="" id="{64B25234-F3DB-A3A6-590F-C7482B778FD9}"/>
                </a:ext>
              </a:extLst>
            </p:cNvPr>
            <p:cNvSpPr/>
            <p:nvPr/>
          </p:nvSpPr>
          <p:spPr>
            <a:xfrm flipH="1">
              <a:off x="6100011" y="1728795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 69">
              <a:extLst>
                <a:ext uri="{FF2B5EF4-FFF2-40B4-BE49-F238E27FC236}">
                  <a16:creationId xmlns:a16="http://schemas.microsoft.com/office/drawing/2014/main" xmlns="" id="{88FFA594-883E-64B6-AAED-72EE08B307B2}"/>
                </a:ext>
              </a:extLst>
            </p:cNvPr>
            <p:cNvSpPr/>
            <p:nvPr/>
          </p:nvSpPr>
          <p:spPr>
            <a:xfrm flipH="1">
              <a:off x="5355853" y="12800810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71" name="Группа 70">
              <a:extLst>
                <a:ext uri="{FF2B5EF4-FFF2-40B4-BE49-F238E27FC236}">
                  <a16:creationId xmlns:a16="http://schemas.microsoft.com/office/drawing/2014/main" xmlns="" id="{56F9A0BD-32EF-A144-D6E4-F11748979745}"/>
                </a:ext>
              </a:extLst>
            </p:cNvPr>
            <p:cNvGrpSpPr/>
            <p:nvPr/>
          </p:nvGrpSpPr>
          <p:grpSpPr>
            <a:xfrm>
              <a:off x="-12430947" y="-5481807"/>
              <a:ext cx="35079028" cy="28574962"/>
              <a:chOff x="-12430947" y="-5481807"/>
              <a:chExt cx="35079028" cy="28574962"/>
            </a:xfrm>
          </p:grpSpPr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D8B81FE8-C464-C729-E27B-A089E1C59B9C}"/>
                  </a:ext>
                </a:extLst>
              </p:cNvPr>
              <p:cNvSpPr/>
              <p:nvPr/>
            </p:nvSpPr>
            <p:spPr>
              <a:xfrm flipH="1">
                <a:off x="-12430947" y="-5481807"/>
                <a:ext cx="21501746" cy="1752664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12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511D209-D660-E8E0-F0F7-B2BC43408DFB}"/>
                  </a:ext>
                </a:extLst>
              </p:cNvPr>
              <p:cNvSpPr/>
              <p:nvPr/>
            </p:nvSpPr>
            <p:spPr>
              <a:xfrm flipH="1">
                <a:off x="-4299157" y="9196181"/>
                <a:ext cx="26947238" cy="13896974"/>
              </a:xfrm>
              <a:custGeom>
                <a:avLst/>
                <a:gdLst>
                  <a:gd name="connsiteX0" fmla="*/ 17840416 w 20974038"/>
                  <a:gd name="connsiteY0" fmla="*/ 11112 h 10816532"/>
                  <a:gd name="connsiteX1" fmla="*/ 9727670 w 20974038"/>
                  <a:gd name="connsiteY1" fmla="*/ 1587553 h 10816532"/>
                  <a:gd name="connsiteX2" fmla="*/ 2672019 w 20974038"/>
                  <a:gd name="connsiteY2" fmla="*/ 1984488 h 10816532"/>
                  <a:gd name="connsiteX3" fmla="*/ 221147 w 20974038"/>
                  <a:gd name="connsiteY3" fmla="*/ 9776316 h 10816532"/>
                  <a:gd name="connsiteX4" fmla="*/ 7600038 w 20974038"/>
                  <a:gd name="connsiteY4" fmla="*/ 6229857 h 10816532"/>
                  <a:gd name="connsiteX5" fmla="*/ 16154563 w 20974038"/>
                  <a:gd name="connsiteY5" fmla="*/ 5832922 h 10816532"/>
                  <a:gd name="connsiteX6" fmla="*/ 20171220 w 20974038"/>
                  <a:gd name="connsiteY6" fmla="*/ 5204543 h 10816532"/>
                  <a:gd name="connsiteX7" fmla="*/ 17840416 w 20974038"/>
                  <a:gd name="connsiteY7" fmla="*/ 11112 h 10816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74038" h="10816532">
                    <a:moveTo>
                      <a:pt x="17840416" y="11112"/>
                    </a:moveTo>
                    <a:cubicBezTo>
                      <a:pt x="16116067" y="-251781"/>
                      <a:pt x="14964263" y="4263198"/>
                      <a:pt x="9727670" y="1587553"/>
                    </a:cubicBezTo>
                    <a:cubicBezTo>
                      <a:pt x="6510863" y="-56062"/>
                      <a:pt x="4066712" y="889253"/>
                      <a:pt x="2672019" y="1984488"/>
                    </a:cubicBezTo>
                    <a:cubicBezTo>
                      <a:pt x="669038" y="3558486"/>
                      <a:pt x="-517597" y="6602976"/>
                      <a:pt x="221147" y="9776316"/>
                    </a:cubicBezTo>
                    <a:cubicBezTo>
                      <a:pt x="959892" y="12949656"/>
                      <a:pt x="5558255" y="8016368"/>
                      <a:pt x="7600038" y="6229857"/>
                    </a:cubicBezTo>
                    <a:cubicBezTo>
                      <a:pt x="9641819" y="4443346"/>
                      <a:pt x="14216046" y="5570641"/>
                      <a:pt x="16154563" y="5832922"/>
                    </a:cubicBezTo>
                    <a:cubicBezTo>
                      <a:pt x="17023458" y="5950477"/>
                      <a:pt x="19280938" y="6356877"/>
                      <a:pt x="20171220" y="5204543"/>
                    </a:cubicBezTo>
                    <a:cubicBezTo>
                      <a:pt x="22355984" y="2375010"/>
                      <a:pt x="19575458" y="275532"/>
                      <a:pt x="17840416" y="11112"/>
                    </a:cubicBezTo>
                    <a:close/>
                  </a:path>
                </a:pathLst>
              </a:custGeom>
              <a:gradFill>
                <a:gsLst>
                  <a:gs pos="20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54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7F634D28-0D56-9208-FBA5-12D1DD31D130}"/>
                  </a:ext>
                </a:extLst>
              </p:cNvPr>
              <p:cNvSpPr/>
              <p:nvPr/>
            </p:nvSpPr>
            <p:spPr>
              <a:xfrm rot="21443053" flipH="1">
                <a:off x="-420359" y="-2568238"/>
                <a:ext cx="19783206" cy="8417034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7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989521" y="6098095"/>
            <a:ext cx="8131790" cy="2616758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Обработка ошибок</a:t>
            </a:r>
            <a:endParaRPr lang="ru-RU" sz="8000" dirty="0"/>
          </a:p>
        </p:txBody>
      </p:sp>
      <p:pic>
        <p:nvPicPr>
          <p:cNvPr id="75" name="Рисунок 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8337" y="2765741"/>
            <a:ext cx="13620750" cy="868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414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Группа 77">
            <a:extLst>
              <a:ext uri="{FF2B5EF4-FFF2-40B4-BE49-F238E27FC236}">
                <a16:creationId xmlns:a16="http://schemas.microsoft.com/office/drawing/2014/main" xmlns="" id="{9F1C4558-8C4B-1071-C36F-A0C06CC01229}"/>
              </a:ext>
            </a:extLst>
          </p:cNvPr>
          <p:cNvGrpSpPr/>
          <p:nvPr/>
        </p:nvGrpSpPr>
        <p:grpSpPr>
          <a:xfrm>
            <a:off x="-12431740" y="-5481807"/>
            <a:ext cx="35079028" cy="28574962"/>
            <a:chOff x="-12430947" y="-5481807"/>
            <a:chExt cx="35079028" cy="28574962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6286DCB-E44B-5ACC-5C39-B165DA50AD0C}"/>
                </a:ext>
              </a:extLst>
            </p:cNvPr>
            <p:cNvSpPr/>
            <p:nvPr/>
          </p:nvSpPr>
          <p:spPr>
            <a:xfrm rot="17032489" flipH="1">
              <a:off x="-1961709" y="11963454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960C80F8-5246-E665-33FF-7C696A4597BA}"/>
                </a:ext>
              </a:extLst>
            </p:cNvPr>
            <p:cNvSpPr/>
            <p:nvPr/>
          </p:nvSpPr>
          <p:spPr>
            <a:xfrm rot="17032489" flipH="1">
              <a:off x="10079494" y="-1887065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олилиния 4">
              <a:extLst>
                <a:ext uri="{FF2B5EF4-FFF2-40B4-BE49-F238E27FC236}">
                  <a16:creationId xmlns:a16="http://schemas.microsoft.com/office/drawing/2014/main" xmlns="" id="{4C64F640-A10B-94F2-B2C9-8D4B8065B94E}"/>
                </a:ext>
              </a:extLst>
            </p:cNvPr>
            <p:cNvSpPr/>
            <p:nvPr/>
          </p:nvSpPr>
          <p:spPr>
            <a:xfrm flipH="1">
              <a:off x="1297873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" name="Полилиния 5">
              <a:extLst>
                <a:ext uri="{FF2B5EF4-FFF2-40B4-BE49-F238E27FC236}">
                  <a16:creationId xmlns:a16="http://schemas.microsoft.com/office/drawing/2014/main" xmlns="" id="{A3D21FB0-D5FA-4653-5313-04663DF633C5}"/>
                </a:ext>
              </a:extLst>
            </p:cNvPr>
            <p:cNvSpPr/>
            <p:nvPr/>
          </p:nvSpPr>
          <p:spPr>
            <a:xfrm flipH="1">
              <a:off x="1255480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xmlns="" id="{376E6F94-169F-D9FF-1EED-D12A815A6858}"/>
                </a:ext>
              </a:extLst>
            </p:cNvPr>
            <p:cNvSpPr/>
            <p:nvPr/>
          </p:nvSpPr>
          <p:spPr>
            <a:xfrm flipH="1">
              <a:off x="12130093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xmlns="" id="{09D089EB-08FC-CA6D-41A7-7D638F2BEE2E}"/>
                </a:ext>
              </a:extLst>
            </p:cNvPr>
            <p:cNvSpPr/>
            <p:nvPr/>
          </p:nvSpPr>
          <p:spPr>
            <a:xfrm flipH="1">
              <a:off x="11705377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Полилиния 8">
              <a:extLst>
                <a:ext uri="{FF2B5EF4-FFF2-40B4-BE49-F238E27FC236}">
                  <a16:creationId xmlns:a16="http://schemas.microsoft.com/office/drawing/2014/main" xmlns="" id="{B547FB93-0376-35E8-829E-411F251F9A6A}"/>
                </a:ext>
              </a:extLst>
            </p:cNvPr>
            <p:cNvSpPr/>
            <p:nvPr/>
          </p:nvSpPr>
          <p:spPr>
            <a:xfrm flipH="1">
              <a:off x="11280662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Полилиния 9">
              <a:extLst>
                <a:ext uri="{FF2B5EF4-FFF2-40B4-BE49-F238E27FC236}">
                  <a16:creationId xmlns:a16="http://schemas.microsoft.com/office/drawing/2014/main" xmlns="" id="{281A43AD-5F99-E5E9-ABAC-E87F4DC9C3B9}"/>
                </a:ext>
              </a:extLst>
            </p:cNvPr>
            <p:cNvSpPr/>
            <p:nvPr/>
          </p:nvSpPr>
          <p:spPr>
            <a:xfrm flipH="1">
              <a:off x="10855947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 10">
              <a:extLst>
                <a:ext uri="{FF2B5EF4-FFF2-40B4-BE49-F238E27FC236}">
                  <a16:creationId xmlns:a16="http://schemas.microsoft.com/office/drawing/2014/main" xmlns="" id="{55A0DEDA-A5DE-2308-5060-39E279F07BF1}"/>
                </a:ext>
              </a:extLst>
            </p:cNvPr>
            <p:cNvSpPr/>
            <p:nvPr/>
          </p:nvSpPr>
          <p:spPr>
            <a:xfrm flipH="1">
              <a:off x="1297873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 11">
              <a:extLst>
                <a:ext uri="{FF2B5EF4-FFF2-40B4-BE49-F238E27FC236}">
                  <a16:creationId xmlns:a16="http://schemas.microsoft.com/office/drawing/2014/main" xmlns="" id="{D6F4EB9A-AEFE-71F6-9F99-95FCF498C400}"/>
                </a:ext>
              </a:extLst>
            </p:cNvPr>
            <p:cNvSpPr/>
            <p:nvPr/>
          </p:nvSpPr>
          <p:spPr>
            <a:xfrm flipH="1">
              <a:off x="1255480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xmlns="" id="{0C43EFCA-F6F6-0EA0-540C-BFC13DE06BE7}"/>
                </a:ext>
              </a:extLst>
            </p:cNvPr>
            <p:cNvSpPr/>
            <p:nvPr/>
          </p:nvSpPr>
          <p:spPr>
            <a:xfrm flipH="1">
              <a:off x="12130093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xmlns="" id="{A5465ED2-DFB3-E71A-F5F0-A723A86F6703}"/>
                </a:ext>
              </a:extLst>
            </p:cNvPr>
            <p:cNvSpPr/>
            <p:nvPr/>
          </p:nvSpPr>
          <p:spPr>
            <a:xfrm flipH="1">
              <a:off x="11705377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xmlns="" id="{AB785C06-3C92-ACF6-A6D2-C208CB5D1926}"/>
                </a:ext>
              </a:extLst>
            </p:cNvPr>
            <p:cNvSpPr/>
            <p:nvPr/>
          </p:nvSpPr>
          <p:spPr>
            <a:xfrm flipH="1">
              <a:off x="11280663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xmlns="" id="{85679831-BC08-C046-D127-3AC778A4365D}"/>
                </a:ext>
              </a:extLst>
            </p:cNvPr>
            <p:cNvSpPr/>
            <p:nvPr/>
          </p:nvSpPr>
          <p:spPr>
            <a:xfrm flipH="1">
              <a:off x="10855949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 16">
              <a:extLst>
                <a:ext uri="{FF2B5EF4-FFF2-40B4-BE49-F238E27FC236}">
                  <a16:creationId xmlns:a16="http://schemas.microsoft.com/office/drawing/2014/main" xmlns="" id="{2D3391BC-DA2B-E4BA-9A2A-762D4BFFF3B4}"/>
                </a:ext>
              </a:extLst>
            </p:cNvPr>
            <p:cNvSpPr/>
            <p:nvPr/>
          </p:nvSpPr>
          <p:spPr>
            <a:xfrm flipH="1">
              <a:off x="1297873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 17">
              <a:extLst>
                <a:ext uri="{FF2B5EF4-FFF2-40B4-BE49-F238E27FC236}">
                  <a16:creationId xmlns:a16="http://schemas.microsoft.com/office/drawing/2014/main" xmlns="" id="{1A9D0A45-AE21-2C2B-8524-7B3D54279CF3}"/>
                </a:ext>
              </a:extLst>
            </p:cNvPr>
            <p:cNvSpPr/>
            <p:nvPr/>
          </p:nvSpPr>
          <p:spPr>
            <a:xfrm flipH="1">
              <a:off x="1255480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 18">
              <a:extLst>
                <a:ext uri="{FF2B5EF4-FFF2-40B4-BE49-F238E27FC236}">
                  <a16:creationId xmlns:a16="http://schemas.microsoft.com/office/drawing/2014/main" xmlns="" id="{0FFF8A64-DE7B-48C9-212C-4FA9A818B5F5}"/>
                </a:ext>
              </a:extLst>
            </p:cNvPr>
            <p:cNvSpPr/>
            <p:nvPr/>
          </p:nvSpPr>
          <p:spPr>
            <a:xfrm flipH="1">
              <a:off x="12130093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 19">
              <a:extLst>
                <a:ext uri="{FF2B5EF4-FFF2-40B4-BE49-F238E27FC236}">
                  <a16:creationId xmlns:a16="http://schemas.microsoft.com/office/drawing/2014/main" xmlns="" id="{327FCA3D-1B61-3019-4DA4-2C16DBFBE197}"/>
                </a:ext>
              </a:extLst>
            </p:cNvPr>
            <p:cNvSpPr/>
            <p:nvPr/>
          </p:nvSpPr>
          <p:spPr>
            <a:xfrm flipH="1">
              <a:off x="11705377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 20">
              <a:extLst>
                <a:ext uri="{FF2B5EF4-FFF2-40B4-BE49-F238E27FC236}">
                  <a16:creationId xmlns:a16="http://schemas.microsoft.com/office/drawing/2014/main" xmlns="" id="{029B8FA3-463C-E6A3-2DBA-2D545C431373}"/>
                </a:ext>
              </a:extLst>
            </p:cNvPr>
            <p:cNvSpPr/>
            <p:nvPr/>
          </p:nvSpPr>
          <p:spPr>
            <a:xfrm flipH="1">
              <a:off x="11280663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 21">
              <a:extLst>
                <a:ext uri="{FF2B5EF4-FFF2-40B4-BE49-F238E27FC236}">
                  <a16:creationId xmlns:a16="http://schemas.microsoft.com/office/drawing/2014/main" xmlns="" id="{B19777A4-0D1A-42AA-E9CC-6D743FEC3DEE}"/>
                </a:ext>
              </a:extLst>
            </p:cNvPr>
            <p:cNvSpPr/>
            <p:nvPr/>
          </p:nvSpPr>
          <p:spPr>
            <a:xfrm flipH="1">
              <a:off x="10855949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 22">
              <a:extLst>
                <a:ext uri="{FF2B5EF4-FFF2-40B4-BE49-F238E27FC236}">
                  <a16:creationId xmlns:a16="http://schemas.microsoft.com/office/drawing/2014/main" xmlns="" id="{D55FEA11-1222-E3E7-171A-582EDF4EF297}"/>
                </a:ext>
              </a:extLst>
            </p:cNvPr>
            <p:cNvSpPr/>
            <p:nvPr/>
          </p:nvSpPr>
          <p:spPr>
            <a:xfrm flipH="1">
              <a:off x="873937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 23">
              <a:extLst>
                <a:ext uri="{FF2B5EF4-FFF2-40B4-BE49-F238E27FC236}">
                  <a16:creationId xmlns:a16="http://schemas.microsoft.com/office/drawing/2014/main" xmlns="" id="{D33CAEA1-00C3-9A54-2469-C98C3F1E0832}"/>
                </a:ext>
              </a:extLst>
            </p:cNvPr>
            <p:cNvSpPr/>
            <p:nvPr/>
          </p:nvSpPr>
          <p:spPr>
            <a:xfrm flipH="1">
              <a:off x="1298650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 24">
              <a:extLst>
                <a:ext uri="{FF2B5EF4-FFF2-40B4-BE49-F238E27FC236}">
                  <a16:creationId xmlns:a16="http://schemas.microsoft.com/office/drawing/2014/main" xmlns="" id="{7859DD88-D04E-6885-46A5-C7C8F8374334}"/>
                </a:ext>
              </a:extLst>
            </p:cNvPr>
            <p:cNvSpPr/>
            <p:nvPr/>
          </p:nvSpPr>
          <p:spPr>
            <a:xfrm flipH="1">
              <a:off x="1723367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 25">
              <a:extLst>
                <a:ext uri="{FF2B5EF4-FFF2-40B4-BE49-F238E27FC236}">
                  <a16:creationId xmlns:a16="http://schemas.microsoft.com/office/drawing/2014/main" xmlns="" id="{D8C9192C-C154-C049-43A0-918B272D6B00}"/>
                </a:ext>
              </a:extLst>
            </p:cNvPr>
            <p:cNvSpPr/>
            <p:nvPr/>
          </p:nvSpPr>
          <p:spPr>
            <a:xfrm flipH="1">
              <a:off x="2148082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 26">
              <a:extLst>
                <a:ext uri="{FF2B5EF4-FFF2-40B4-BE49-F238E27FC236}">
                  <a16:creationId xmlns:a16="http://schemas.microsoft.com/office/drawing/2014/main" xmlns="" id="{82E027CF-5286-A51D-7E93-2AD4FF161DD9}"/>
                </a:ext>
              </a:extLst>
            </p:cNvPr>
            <p:cNvSpPr/>
            <p:nvPr/>
          </p:nvSpPr>
          <p:spPr>
            <a:xfrm flipH="1">
              <a:off x="2573582" y="2142276"/>
              <a:ext cx="145233" cy="145148"/>
            </a:xfrm>
            <a:custGeom>
              <a:avLst/>
              <a:gdLst>
                <a:gd name="connsiteX0" fmla="*/ 0 w 113040"/>
                <a:gd name="connsiteY0" fmla="*/ 56487 h 112974"/>
                <a:gd name="connsiteX1" fmla="*/ 56520 w 113040"/>
                <a:gd name="connsiteY1" fmla="*/ 0 h 112974"/>
                <a:gd name="connsiteX2" fmla="*/ 113040 w 113040"/>
                <a:gd name="connsiteY2" fmla="*/ 56487 h 112974"/>
                <a:gd name="connsiteX3" fmla="*/ 56520 w 113040"/>
                <a:gd name="connsiteY3" fmla="*/ 112974 h 112974"/>
                <a:gd name="connsiteX4" fmla="*/ 0 w 113040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4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 27">
              <a:extLst>
                <a:ext uri="{FF2B5EF4-FFF2-40B4-BE49-F238E27FC236}">
                  <a16:creationId xmlns:a16="http://schemas.microsoft.com/office/drawing/2014/main" xmlns="" id="{24F0EE3A-5518-355B-D777-3C8516246BB7}"/>
                </a:ext>
              </a:extLst>
            </p:cNvPr>
            <p:cNvSpPr/>
            <p:nvPr/>
          </p:nvSpPr>
          <p:spPr>
            <a:xfrm flipH="1">
              <a:off x="2998303" y="2143463"/>
              <a:ext cx="145235" cy="145148"/>
            </a:xfrm>
            <a:custGeom>
              <a:avLst/>
              <a:gdLst>
                <a:gd name="connsiteX0" fmla="*/ 7 w 113042"/>
                <a:gd name="connsiteY0" fmla="*/ 55563 h 112974"/>
                <a:gd name="connsiteX1" fmla="*/ 57445 w 113042"/>
                <a:gd name="connsiteY1" fmla="*/ 8 h 112974"/>
                <a:gd name="connsiteX2" fmla="*/ 113034 w 113042"/>
                <a:gd name="connsiteY2" fmla="*/ 57411 h 112974"/>
                <a:gd name="connsiteX3" fmla="*/ 57445 w 113042"/>
                <a:gd name="connsiteY3" fmla="*/ 112966 h 112974"/>
                <a:gd name="connsiteX4" fmla="*/ 7 w 113042"/>
                <a:gd name="connsiteY4" fmla="*/ 57411 h 112974"/>
                <a:gd name="connsiteX5" fmla="*/ 7 w 113042"/>
                <a:gd name="connsiteY5" fmla="*/ 55563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4">
                  <a:moveTo>
                    <a:pt x="7" y="55563"/>
                  </a:moveTo>
                  <a:cubicBezTo>
                    <a:pt x="518" y="24371"/>
                    <a:pt x="26233" y="-502"/>
                    <a:pt x="57445" y="8"/>
                  </a:cubicBezTo>
                  <a:cubicBezTo>
                    <a:pt x="88657" y="518"/>
                    <a:pt x="113543" y="26218"/>
                    <a:pt x="113034" y="57411"/>
                  </a:cubicBezTo>
                  <a:cubicBezTo>
                    <a:pt x="112537" y="87885"/>
                    <a:pt x="87937" y="112468"/>
                    <a:pt x="57445" y="112966"/>
                  </a:cubicBezTo>
                  <a:cubicBezTo>
                    <a:pt x="26233" y="113477"/>
                    <a:pt x="518" y="88603"/>
                    <a:pt x="7" y="57411"/>
                  </a:cubicBezTo>
                  <a:cubicBezTo>
                    <a:pt x="-2" y="56795"/>
                    <a:pt x="-2" y="56179"/>
                    <a:pt x="7" y="5556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 28">
              <a:extLst>
                <a:ext uri="{FF2B5EF4-FFF2-40B4-BE49-F238E27FC236}">
                  <a16:creationId xmlns:a16="http://schemas.microsoft.com/office/drawing/2014/main" xmlns="" id="{78C0E659-873D-72E7-99BC-01DA1F669118}"/>
                </a:ext>
              </a:extLst>
            </p:cNvPr>
            <p:cNvSpPr/>
            <p:nvPr/>
          </p:nvSpPr>
          <p:spPr>
            <a:xfrm flipH="1">
              <a:off x="3422618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 29">
              <a:extLst>
                <a:ext uri="{FF2B5EF4-FFF2-40B4-BE49-F238E27FC236}">
                  <a16:creationId xmlns:a16="http://schemas.microsoft.com/office/drawing/2014/main" xmlns="" id="{BE0CAE8E-D241-F3C5-94B3-317D16BFD339}"/>
                </a:ext>
              </a:extLst>
            </p:cNvPr>
            <p:cNvSpPr/>
            <p:nvPr/>
          </p:nvSpPr>
          <p:spPr>
            <a:xfrm flipH="1">
              <a:off x="3847334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 30">
              <a:extLst>
                <a:ext uri="{FF2B5EF4-FFF2-40B4-BE49-F238E27FC236}">
                  <a16:creationId xmlns:a16="http://schemas.microsoft.com/office/drawing/2014/main" xmlns="" id="{73AC0701-2625-6C11-BE75-A01A14A2F0C4}"/>
                </a:ext>
              </a:extLst>
            </p:cNvPr>
            <p:cNvSpPr/>
            <p:nvPr/>
          </p:nvSpPr>
          <p:spPr>
            <a:xfrm flipH="1">
              <a:off x="873937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 31">
              <a:extLst>
                <a:ext uri="{FF2B5EF4-FFF2-40B4-BE49-F238E27FC236}">
                  <a16:creationId xmlns:a16="http://schemas.microsoft.com/office/drawing/2014/main" xmlns="" id="{CD26ABFE-1CB5-6EA7-9C3B-7D946419FAE1}"/>
                </a:ext>
              </a:extLst>
            </p:cNvPr>
            <p:cNvSpPr/>
            <p:nvPr/>
          </p:nvSpPr>
          <p:spPr>
            <a:xfrm flipH="1">
              <a:off x="1298650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" name="Полилиния 32">
              <a:extLst>
                <a:ext uri="{FF2B5EF4-FFF2-40B4-BE49-F238E27FC236}">
                  <a16:creationId xmlns:a16="http://schemas.microsoft.com/office/drawing/2014/main" xmlns="" id="{053C80C5-6DD0-4B39-07BE-F083892D8B80}"/>
                </a:ext>
              </a:extLst>
            </p:cNvPr>
            <p:cNvSpPr/>
            <p:nvPr/>
          </p:nvSpPr>
          <p:spPr>
            <a:xfrm flipH="1">
              <a:off x="1723367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" name="Полилиния 33">
              <a:extLst>
                <a:ext uri="{FF2B5EF4-FFF2-40B4-BE49-F238E27FC236}">
                  <a16:creationId xmlns:a16="http://schemas.microsoft.com/office/drawing/2014/main" xmlns="" id="{13F52E53-8273-3BB4-B687-16BF16159166}"/>
                </a:ext>
              </a:extLst>
            </p:cNvPr>
            <p:cNvSpPr/>
            <p:nvPr/>
          </p:nvSpPr>
          <p:spPr>
            <a:xfrm flipH="1">
              <a:off x="2148082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 34">
              <a:extLst>
                <a:ext uri="{FF2B5EF4-FFF2-40B4-BE49-F238E27FC236}">
                  <a16:creationId xmlns:a16="http://schemas.microsoft.com/office/drawing/2014/main" xmlns="" id="{E37F0B94-CBA9-02DC-F66A-6B23732E282D}"/>
                </a:ext>
              </a:extLst>
            </p:cNvPr>
            <p:cNvSpPr/>
            <p:nvPr/>
          </p:nvSpPr>
          <p:spPr>
            <a:xfrm flipH="1">
              <a:off x="2573582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 35">
              <a:extLst>
                <a:ext uri="{FF2B5EF4-FFF2-40B4-BE49-F238E27FC236}">
                  <a16:creationId xmlns:a16="http://schemas.microsoft.com/office/drawing/2014/main" xmlns="" id="{A54D4DC2-3E44-765C-DC0C-23AB1A66E9E7}"/>
                </a:ext>
              </a:extLst>
            </p:cNvPr>
            <p:cNvSpPr/>
            <p:nvPr/>
          </p:nvSpPr>
          <p:spPr>
            <a:xfrm flipH="1">
              <a:off x="2998296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 36">
              <a:extLst>
                <a:ext uri="{FF2B5EF4-FFF2-40B4-BE49-F238E27FC236}">
                  <a16:creationId xmlns:a16="http://schemas.microsoft.com/office/drawing/2014/main" xmlns="" id="{6E8CDEB5-3BC9-51C0-B13F-1340392530AF}"/>
                </a:ext>
              </a:extLst>
            </p:cNvPr>
            <p:cNvSpPr/>
            <p:nvPr/>
          </p:nvSpPr>
          <p:spPr>
            <a:xfrm flipH="1">
              <a:off x="3422618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" name="Полилиния 37">
              <a:extLst>
                <a:ext uri="{FF2B5EF4-FFF2-40B4-BE49-F238E27FC236}">
                  <a16:creationId xmlns:a16="http://schemas.microsoft.com/office/drawing/2014/main" xmlns="" id="{E766C797-3AAB-C9B8-0ED9-2C9E61D52A54}"/>
                </a:ext>
              </a:extLst>
            </p:cNvPr>
            <p:cNvSpPr/>
            <p:nvPr/>
          </p:nvSpPr>
          <p:spPr>
            <a:xfrm flipH="1">
              <a:off x="3847334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" name="Полилиния 38">
              <a:extLst>
                <a:ext uri="{FF2B5EF4-FFF2-40B4-BE49-F238E27FC236}">
                  <a16:creationId xmlns:a16="http://schemas.microsoft.com/office/drawing/2014/main" xmlns="" id="{6EA6208D-1185-7617-F368-08DDC23B1CEF}"/>
                </a:ext>
              </a:extLst>
            </p:cNvPr>
            <p:cNvSpPr/>
            <p:nvPr/>
          </p:nvSpPr>
          <p:spPr>
            <a:xfrm flipH="1">
              <a:off x="874329" y="1293360"/>
              <a:ext cx="145234" cy="145147"/>
            </a:xfrm>
            <a:custGeom>
              <a:avLst/>
              <a:gdLst>
                <a:gd name="connsiteX0" fmla="*/ 113043 w 113041"/>
                <a:gd name="connsiteY0" fmla="*/ 56487 h 112973"/>
                <a:gd name="connsiteX1" fmla="*/ 56522 w 113041"/>
                <a:gd name="connsiteY1" fmla="*/ 112974 h 112973"/>
                <a:gd name="connsiteX2" fmla="*/ 2 w 113041"/>
                <a:gd name="connsiteY2" fmla="*/ 56487 h 112973"/>
                <a:gd name="connsiteX3" fmla="*/ 56522 w 113041"/>
                <a:gd name="connsiteY3" fmla="*/ 0 h 112973"/>
                <a:gd name="connsiteX4" fmla="*/ 113043 w 113041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1" h="112973">
                  <a:moveTo>
                    <a:pt x="113043" y="56487"/>
                  </a:moveTo>
                  <a:cubicBezTo>
                    <a:pt x="113043" y="87684"/>
                    <a:pt x="87738" y="112974"/>
                    <a:pt x="56522" y="112974"/>
                  </a:cubicBezTo>
                  <a:cubicBezTo>
                    <a:pt x="25307" y="112974"/>
                    <a:pt x="2" y="87684"/>
                    <a:pt x="2" y="56487"/>
                  </a:cubicBezTo>
                  <a:cubicBezTo>
                    <a:pt x="2" y="25290"/>
                    <a:pt x="25307" y="0"/>
                    <a:pt x="56522" y="0"/>
                  </a:cubicBezTo>
                  <a:cubicBezTo>
                    <a:pt x="87738" y="0"/>
                    <a:pt x="113043" y="25290"/>
                    <a:pt x="113043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 39">
              <a:extLst>
                <a:ext uri="{FF2B5EF4-FFF2-40B4-BE49-F238E27FC236}">
                  <a16:creationId xmlns:a16="http://schemas.microsoft.com/office/drawing/2014/main" xmlns="" id="{279A3A56-0333-1CD9-E838-AEC6BC357C99}"/>
                </a:ext>
              </a:extLst>
            </p:cNvPr>
            <p:cNvSpPr/>
            <p:nvPr/>
          </p:nvSpPr>
          <p:spPr>
            <a:xfrm flipH="1">
              <a:off x="1298650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 40">
              <a:extLst>
                <a:ext uri="{FF2B5EF4-FFF2-40B4-BE49-F238E27FC236}">
                  <a16:creationId xmlns:a16="http://schemas.microsoft.com/office/drawing/2014/main" xmlns="" id="{5BDFB6D3-960F-2219-AE50-7A07C2536AE9}"/>
                </a:ext>
              </a:extLst>
            </p:cNvPr>
            <p:cNvSpPr/>
            <p:nvPr/>
          </p:nvSpPr>
          <p:spPr>
            <a:xfrm flipH="1">
              <a:off x="1723363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 41">
              <a:extLst>
                <a:ext uri="{FF2B5EF4-FFF2-40B4-BE49-F238E27FC236}">
                  <a16:creationId xmlns:a16="http://schemas.microsoft.com/office/drawing/2014/main" xmlns="" id="{7221DE26-FB73-8C81-41B8-80A055447B63}"/>
                </a:ext>
              </a:extLst>
            </p:cNvPr>
            <p:cNvSpPr/>
            <p:nvPr/>
          </p:nvSpPr>
          <p:spPr>
            <a:xfrm flipH="1">
              <a:off x="2148079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 42">
              <a:extLst>
                <a:ext uri="{FF2B5EF4-FFF2-40B4-BE49-F238E27FC236}">
                  <a16:creationId xmlns:a16="http://schemas.microsoft.com/office/drawing/2014/main" xmlns="" id="{8B213288-AC77-1778-0E2A-27F4915F3C60}"/>
                </a:ext>
              </a:extLst>
            </p:cNvPr>
            <p:cNvSpPr/>
            <p:nvPr/>
          </p:nvSpPr>
          <p:spPr>
            <a:xfrm flipH="1">
              <a:off x="2573579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 43">
              <a:extLst>
                <a:ext uri="{FF2B5EF4-FFF2-40B4-BE49-F238E27FC236}">
                  <a16:creationId xmlns:a16="http://schemas.microsoft.com/office/drawing/2014/main" xmlns="" id="{E407C53D-CF52-F180-4EC9-B2BABD7B2C61}"/>
                </a:ext>
              </a:extLst>
            </p:cNvPr>
            <p:cNvSpPr/>
            <p:nvPr/>
          </p:nvSpPr>
          <p:spPr>
            <a:xfrm flipH="1">
              <a:off x="2998295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 44">
              <a:extLst>
                <a:ext uri="{FF2B5EF4-FFF2-40B4-BE49-F238E27FC236}">
                  <a16:creationId xmlns:a16="http://schemas.microsoft.com/office/drawing/2014/main" xmlns="" id="{BB20A50F-19F9-4DC2-294B-24C850D29D34}"/>
                </a:ext>
              </a:extLst>
            </p:cNvPr>
            <p:cNvSpPr/>
            <p:nvPr/>
          </p:nvSpPr>
          <p:spPr>
            <a:xfrm flipH="1">
              <a:off x="3422619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 45">
              <a:extLst>
                <a:ext uri="{FF2B5EF4-FFF2-40B4-BE49-F238E27FC236}">
                  <a16:creationId xmlns:a16="http://schemas.microsoft.com/office/drawing/2014/main" xmlns="" id="{3F010332-CE43-D7D9-1879-DF7BF16D4187}"/>
                </a:ext>
              </a:extLst>
            </p:cNvPr>
            <p:cNvSpPr/>
            <p:nvPr/>
          </p:nvSpPr>
          <p:spPr>
            <a:xfrm flipH="1">
              <a:off x="3847334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 46">
              <a:extLst>
                <a:ext uri="{FF2B5EF4-FFF2-40B4-BE49-F238E27FC236}">
                  <a16:creationId xmlns:a16="http://schemas.microsoft.com/office/drawing/2014/main" xmlns="" id="{4EDF3E86-93C0-CD9A-1B15-F07C467A56CB}"/>
                </a:ext>
              </a:extLst>
            </p:cNvPr>
            <p:cNvSpPr/>
            <p:nvPr/>
          </p:nvSpPr>
          <p:spPr>
            <a:xfrm flipH="1">
              <a:off x="873938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 47">
              <a:extLst>
                <a:ext uri="{FF2B5EF4-FFF2-40B4-BE49-F238E27FC236}">
                  <a16:creationId xmlns:a16="http://schemas.microsoft.com/office/drawing/2014/main" xmlns="" id="{85EE39B1-FA17-D7FB-F65F-512C9FDF74E4}"/>
                </a:ext>
              </a:extLst>
            </p:cNvPr>
            <p:cNvSpPr/>
            <p:nvPr/>
          </p:nvSpPr>
          <p:spPr>
            <a:xfrm flipH="1">
              <a:off x="1298650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 48">
              <a:extLst>
                <a:ext uri="{FF2B5EF4-FFF2-40B4-BE49-F238E27FC236}">
                  <a16:creationId xmlns:a16="http://schemas.microsoft.com/office/drawing/2014/main" xmlns="" id="{4A89F4B3-90D5-80BB-E58A-DC22DEF050B6}"/>
                </a:ext>
              </a:extLst>
            </p:cNvPr>
            <p:cNvSpPr/>
            <p:nvPr/>
          </p:nvSpPr>
          <p:spPr>
            <a:xfrm flipH="1">
              <a:off x="1723363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 49">
              <a:extLst>
                <a:ext uri="{FF2B5EF4-FFF2-40B4-BE49-F238E27FC236}">
                  <a16:creationId xmlns:a16="http://schemas.microsoft.com/office/drawing/2014/main" xmlns="" id="{81C9D8D6-DDF5-36D9-0BC2-CC7E1565409B}"/>
                </a:ext>
              </a:extLst>
            </p:cNvPr>
            <p:cNvSpPr/>
            <p:nvPr/>
          </p:nvSpPr>
          <p:spPr>
            <a:xfrm flipH="1">
              <a:off x="2148079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 50">
              <a:extLst>
                <a:ext uri="{FF2B5EF4-FFF2-40B4-BE49-F238E27FC236}">
                  <a16:creationId xmlns:a16="http://schemas.microsoft.com/office/drawing/2014/main" xmlns="" id="{9D4476BE-23C9-7123-D053-D3B9DAAC017C}"/>
                </a:ext>
              </a:extLst>
            </p:cNvPr>
            <p:cNvSpPr/>
            <p:nvPr/>
          </p:nvSpPr>
          <p:spPr>
            <a:xfrm flipH="1">
              <a:off x="2573579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 51">
              <a:extLst>
                <a:ext uri="{FF2B5EF4-FFF2-40B4-BE49-F238E27FC236}">
                  <a16:creationId xmlns:a16="http://schemas.microsoft.com/office/drawing/2014/main" xmlns="" id="{CB9944A9-EB93-057F-B02F-B378FCE1A335}"/>
                </a:ext>
              </a:extLst>
            </p:cNvPr>
            <p:cNvSpPr/>
            <p:nvPr/>
          </p:nvSpPr>
          <p:spPr>
            <a:xfrm flipH="1">
              <a:off x="2998295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 52">
              <a:extLst>
                <a:ext uri="{FF2B5EF4-FFF2-40B4-BE49-F238E27FC236}">
                  <a16:creationId xmlns:a16="http://schemas.microsoft.com/office/drawing/2014/main" xmlns="" id="{A64DCAFA-26EE-8396-8ACB-25DC7F949FD5}"/>
                </a:ext>
              </a:extLst>
            </p:cNvPr>
            <p:cNvSpPr/>
            <p:nvPr/>
          </p:nvSpPr>
          <p:spPr>
            <a:xfrm flipH="1">
              <a:off x="3422619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 53">
              <a:extLst>
                <a:ext uri="{FF2B5EF4-FFF2-40B4-BE49-F238E27FC236}">
                  <a16:creationId xmlns:a16="http://schemas.microsoft.com/office/drawing/2014/main" xmlns="" id="{08E74753-DF19-EC69-CB65-4C6BAB3B6B9B}"/>
                </a:ext>
              </a:extLst>
            </p:cNvPr>
            <p:cNvSpPr/>
            <p:nvPr/>
          </p:nvSpPr>
          <p:spPr>
            <a:xfrm flipH="1">
              <a:off x="3847334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 54">
              <a:extLst>
                <a:ext uri="{FF2B5EF4-FFF2-40B4-BE49-F238E27FC236}">
                  <a16:creationId xmlns:a16="http://schemas.microsoft.com/office/drawing/2014/main" xmlns="" id="{7026971D-2160-0BE5-C968-0907BD17CB89}"/>
                </a:ext>
              </a:extLst>
            </p:cNvPr>
            <p:cNvSpPr/>
            <p:nvPr/>
          </p:nvSpPr>
          <p:spPr>
            <a:xfrm flipH="1">
              <a:off x="873937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 55">
              <a:extLst>
                <a:ext uri="{FF2B5EF4-FFF2-40B4-BE49-F238E27FC236}">
                  <a16:creationId xmlns:a16="http://schemas.microsoft.com/office/drawing/2014/main" xmlns="" id="{CE69AF81-53FF-8AA2-BCF5-7B09C3CEED86}"/>
                </a:ext>
              </a:extLst>
            </p:cNvPr>
            <p:cNvSpPr/>
            <p:nvPr/>
          </p:nvSpPr>
          <p:spPr>
            <a:xfrm flipH="1">
              <a:off x="1298650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 56">
              <a:extLst>
                <a:ext uri="{FF2B5EF4-FFF2-40B4-BE49-F238E27FC236}">
                  <a16:creationId xmlns:a16="http://schemas.microsoft.com/office/drawing/2014/main" xmlns="" id="{83D744D7-3857-FF11-2340-D8AC1C7D54D5}"/>
                </a:ext>
              </a:extLst>
            </p:cNvPr>
            <p:cNvSpPr/>
            <p:nvPr/>
          </p:nvSpPr>
          <p:spPr>
            <a:xfrm flipH="1">
              <a:off x="1723367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 57">
              <a:extLst>
                <a:ext uri="{FF2B5EF4-FFF2-40B4-BE49-F238E27FC236}">
                  <a16:creationId xmlns:a16="http://schemas.microsoft.com/office/drawing/2014/main" xmlns="" id="{FF77B0E0-A729-73E4-9040-9C9ED0039DA3}"/>
                </a:ext>
              </a:extLst>
            </p:cNvPr>
            <p:cNvSpPr/>
            <p:nvPr/>
          </p:nvSpPr>
          <p:spPr>
            <a:xfrm flipH="1">
              <a:off x="2148082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 58">
              <a:extLst>
                <a:ext uri="{FF2B5EF4-FFF2-40B4-BE49-F238E27FC236}">
                  <a16:creationId xmlns:a16="http://schemas.microsoft.com/office/drawing/2014/main" xmlns="" id="{D81846CA-59D7-24AC-8275-7B1E95E20D70}"/>
                </a:ext>
              </a:extLst>
            </p:cNvPr>
            <p:cNvSpPr/>
            <p:nvPr/>
          </p:nvSpPr>
          <p:spPr>
            <a:xfrm flipH="1">
              <a:off x="2573582" y="444051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 59">
              <a:extLst>
                <a:ext uri="{FF2B5EF4-FFF2-40B4-BE49-F238E27FC236}">
                  <a16:creationId xmlns:a16="http://schemas.microsoft.com/office/drawing/2014/main" xmlns="" id="{DABC31F3-00CB-2396-80F8-8E19602A3DC9}"/>
                </a:ext>
              </a:extLst>
            </p:cNvPr>
            <p:cNvSpPr/>
            <p:nvPr/>
          </p:nvSpPr>
          <p:spPr>
            <a:xfrm flipH="1">
              <a:off x="2998297" y="444061"/>
              <a:ext cx="145235" cy="145147"/>
            </a:xfrm>
            <a:custGeom>
              <a:avLst/>
              <a:gdLst>
                <a:gd name="connsiteX0" fmla="*/ 2 w 113042"/>
                <a:gd name="connsiteY0" fmla="*/ 56479 h 112973"/>
                <a:gd name="connsiteX1" fmla="*/ 56530 w 113042"/>
                <a:gd name="connsiteY1" fmla="*/ 0 h 112973"/>
                <a:gd name="connsiteX2" fmla="*/ 113042 w 113042"/>
                <a:gd name="connsiteY2" fmla="*/ 56494 h 112973"/>
                <a:gd name="connsiteX3" fmla="*/ 57438 w 113042"/>
                <a:gd name="connsiteY3" fmla="*/ 112966 h 112973"/>
                <a:gd name="connsiteX4" fmla="*/ 7 w 113042"/>
                <a:gd name="connsiteY4" fmla="*/ 57403 h 112973"/>
                <a:gd name="connsiteX5" fmla="*/ 0 w 113042"/>
                <a:gd name="connsiteY5" fmla="*/ 56479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2" y="56479"/>
                  </a:moveTo>
                  <a:cubicBezTo>
                    <a:pt x="6" y="25282"/>
                    <a:pt x="25314" y="-4"/>
                    <a:pt x="56530" y="0"/>
                  </a:cubicBezTo>
                  <a:cubicBezTo>
                    <a:pt x="87745" y="4"/>
                    <a:pt x="113048" y="25297"/>
                    <a:pt x="113042" y="56494"/>
                  </a:cubicBezTo>
                  <a:cubicBezTo>
                    <a:pt x="113039" y="87331"/>
                    <a:pt x="88290" y="112466"/>
                    <a:pt x="57438" y="112966"/>
                  </a:cubicBezTo>
                  <a:cubicBezTo>
                    <a:pt x="26226" y="113472"/>
                    <a:pt x="515" y="88595"/>
                    <a:pt x="7" y="57403"/>
                  </a:cubicBezTo>
                  <a:cubicBezTo>
                    <a:pt x="2" y="57095"/>
                    <a:pt x="0" y="56787"/>
                    <a:pt x="0" y="56479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" name="Полилиния 60">
              <a:extLst>
                <a:ext uri="{FF2B5EF4-FFF2-40B4-BE49-F238E27FC236}">
                  <a16:creationId xmlns:a16="http://schemas.microsoft.com/office/drawing/2014/main" xmlns="" id="{4DF885A6-3EA4-58EB-7976-6B3DA9AB0B0F}"/>
                </a:ext>
              </a:extLst>
            </p:cNvPr>
            <p:cNvSpPr/>
            <p:nvPr/>
          </p:nvSpPr>
          <p:spPr>
            <a:xfrm flipH="1">
              <a:off x="3422618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" name="Полилиния 61">
              <a:extLst>
                <a:ext uri="{FF2B5EF4-FFF2-40B4-BE49-F238E27FC236}">
                  <a16:creationId xmlns:a16="http://schemas.microsoft.com/office/drawing/2014/main" xmlns="" id="{B85135A5-680B-6991-2CA6-F71643D2F76F}"/>
                </a:ext>
              </a:extLst>
            </p:cNvPr>
            <p:cNvSpPr/>
            <p:nvPr/>
          </p:nvSpPr>
          <p:spPr>
            <a:xfrm flipH="1">
              <a:off x="3847334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" name="Полилиния 62">
              <a:extLst>
                <a:ext uri="{FF2B5EF4-FFF2-40B4-BE49-F238E27FC236}">
                  <a16:creationId xmlns:a16="http://schemas.microsoft.com/office/drawing/2014/main" xmlns="" id="{D943B6D6-F6A5-40F1-8093-D2A5853FB562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0 h 208543"/>
                <a:gd name="connsiteX1" fmla="*/ 208669 w 208669"/>
                <a:gd name="connsiteY1" fmla="*/ 208543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0"/>
                  </a:moveTo>
                  <a:lnTo>
                    <a:pt x="208669" y="208543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" name="Полилиния 63">
              <a:extLst>
                <a:ext uri="{FF2B5EF4-FFF2-40B4-BE49-F238E27FC236}">
                  <a16:creationId xmlns:a16="http://schemas.microsoft.com/office/drawing/2014/main" xmlns="" id="{83DF14C4-3738-3A9D-E1EE-447340B4C3B0}"/>
                </a:ext>
              </a:extLst>
            </p:cNvPr>
            <p:cNvSpPr/>
            <p:nvPr/>
          </p:nvSpPr>
          <p:spPr>
            <a:xfrm flipH="1">
              <a:off x="10821406" y="4988572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" name="Полилиния 64">
              <a:extLst>
                <a:ext uri="{FF2B5EF4-FFF2-40B4-BE49-F238E27FC236}">
                  <a16:creationId xmlns:a16="http://schemas.microsoft.com/office/drawing/2014/main" xmlns="" id="{879AD351-0E8C-4345-917B-77C738F9840F}"/>
                </a:ext>
              </a:extLst>
            </p:cNvPr>
            <p:cNvSpPr/>
            <p:nvPr/>
          </p:nvSpPr>
          <p:spPr>
            <a:xfrm flipH="1">
              <a:off x="8608476" y="1192268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" name="Полилиния 65">
              <a:extLst>
                <a:ext uri="{FF2B5EF4-FFF2-40B4-BE49-F238E27FC236}">
                  <a16:creationId xmlns:a16="http://schemas.microsoft.com/office/drawing/2014/main" xmlns="" id="{E80DA787-3353-6FE8-9614-154EF198B8C9}"/>
                </a:ext>
              </a:extLst>
            </p:cNvPr>
            <p:cNvSpPr/>
            <p:nvPr/>
          </p:nvSpPr>
          <p:spPr>
            <a:xfrm flipH="1">
              <a:off x="2546926" y="11302652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" name="Полилиния 66">
              <a:extLst>
                <a:ext uri="{FF2B5EF4-FFF2-40B4-BE49-F238E27FC236}">
                  <a16:creationId xmlns:a16="http://schemas.microsoft.com/office/drawing/2014/main" xmlns="" id="{8850DFE2-05FA-6913-EE93-E91FF6AD2ED1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208543 h 208543"/>
                <a:gd name="connsiteX1" fmla="*/ 208669 w 208669"/>
                <a:gd name="connsiteY1" fmla="*/ 0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208543"/>
                  </a:moveTo>
                  <a:lnTo>
                    <a:pt x="208669" y="0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" name="Полилиния 67">
              <a:extLst>
                <a:ext uri="{FF2B5EF4-FFF2-40B4-BE49-F238E27FC236}">
                  <a16:creationId xmlns:a16="http://schemas.microsoft.com/office/drawing/2014/main" xmlns="" id="{0F11C9F7-03E6-D04F-B1B8-8FC16A87E547}"/>
                </a:ext>
              </a:extLst>
            </p:cNvPr>
            <p:cNvSpPr/>
            <p:nvPr/>
          </p:nvSpPr>
          <p:spPr>
            <a:xfrm flipH="1">
              <a:off x="1782638" y="7610167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" name="Полилиния 68">
              <a:extLst>
                <a:ext uri="{FF2B5EF4-FFF2-40B4-BE49-F238E27FC236}">
                  <a16:creationId xmlns:a16="http://schemas.microsoft.com/office/drawing/2014/main" xmlns="" id="{64B25234-F3DB-A3A6-590F-C7482B778FD9}"/>
                </a:ext>
              </a:extLst>
            </p:cNvPr>
            <p:cNvSpPr/>
            <p:nvPr/>
          </p:nvSpPr>
          <p:spPr>
            <a:xfrm flipH="1">
              <a:off x="6100011" y="1728795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 69">
              <a:extLst>
                <a:ext uri="{FF2B5EF4-FFF2-40B4-BE49-F238E27FC236}">
                  <a16:creationId xmlns:a16="http://schemas.microsoft.com/office/drawing/2014/main" xmlns="" id="{88FFA594-883E-64B6-AAED-72EE08B307B2}"/>
                </a:ext>
              </a:extLst>
            </p:cNvPr>
            <p:cNvSpPr/>
            <p:nvPr/>
          </p:nvSpPr>
          <p:spPr>
            <a:xfrm flipH="1">
              <a:off x="5355853" y="12800810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71" name="Группа 70">
              <a:extLst>
                <a:ext uri="{FF2B5EF4-FFF2-40B4-BE49-F238E27FC236}">
                  <a16:creationId xmlns:a16="http://schemas.microsoft.com/office/drawing/2014/main" xmlns="" id="{56F9A0BD-32EF-A144-D6E4-F11748979745}"/>
                </a:ext>
              </a:extLst>
            </p:cNvPr>
            <p:cNvGrpSpPr/>
            <p:nvPr/>
          </p:nvGrpSpPr>
          <p:grpSpPr>
            <a:xfrm>
              <a:off x="-12430947" y="-5481807"/>
              <a:ext cx="35079028" cy="28574962"/>
              <a:chOff x="-12430947" y="-5481807"/>
              <a:chExt cx="35079028" cy="28574962"/>
            </a:xfrm>
          </p:grpSpPr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D8B81FE8-C464-C729-E27B-A089E1C59B9C}"/>
                  </a:ext>
                </a:extLst>
              </p:cNvPr>
              <p:cNvSpPr/>
              <p:nvPr/>
            </p:nvSpPr>
            <p:spPr>
              <a:xfrm flipH="1">
                <a:off x="-12430947" y="-5481807"/>
                <a:ext cx="21501746" cy="1752664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12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511D209-D660-E8E0-F0F7-B2BC43408DFB}"/>
                  </a:ext>
                </a:extLst>
              </p:cNvPr>
              <p:cNvSpPr/>
              <p:nvPr/>
            </p:nvSpPr>
            <p:spPr>
              <a:xfrm flipH="1">
                <a:off x="-4299157" y="9196181"/>
                <a:ext cx="26947238" cy="13896974"/>
              </a:xfrm>
              <a:custGeom>
                <a:avLst/>
                <a:gdLst>
                  <a:gd name="connsiteX0" fmla="*/ 17840416 w 20974038"/>
                  <a:gd name="connsiteY0" fmla="*/ 11112 h 10816532"/>
                  <a:gd name="connsiteX1" fmla="*/ 9727670 w 20974038"/>
                  <a:gd name="connsiteY1" fmla="*/ 1587553 h 10816532"/>
                  <a:gd name="connsiteX2" fmla="*/ 2672019 w 20974038"/>
                  <a:gd name="connsiteY2" fmla="*/ 1984488 h 10816532"/>
                  <a:gd name="connsiteX3" fmla="*/ 221147 w 20974038"/>
                  <a:gd name="connsiteY3" fmla="*/ 9776316 h 10816532"/>
                  <a:gd name="connsiteX4" fmla="*/ 7600038 w 20974038"/>
                  <a:gd name="connsiteY4" fmla="*/ 6229857 h 10816532"/>
                  <a:gd name="connsiteX5" fmla="*/ 16154563 w 20974038"/>
                  <a:gd name="connsiteY5" fmla="*/ 5832922 h 10816532"/>
                  <a:gd name="connsiteX6" fmla="*/ 20171220 w 20974038"/>
                  <a:gd name="connsiteY6" fmla="*/ 5204543 h 10816532"/>
                  <a:gd name="connsiteX7" fmla="*/ 17840416 w 20974038"/>
                  <a:gd name="connsiteY7" fmla="*/ 11112 h 10816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74038" h="10816532">
                    <a:moveTo>
                      <a:pt x="17840416" y="11112"/>
                    </a:moveTo>
                    <a:cubicBezTo>
                      <a:pt x="16116067" y="-251781"/>
                      <a:pt x="14964263" y="4263198"/>
                      <a:pt x="9727670" y="1587553"/>
                    </a:cubicBezTo>
                    <a:cubicBezTo>
                      <a:pt x="6510863" y="-56062"/>
                      <a:pt x="4066712" y="889253"/>
                      <a:pt x="2672019" y="1984488"/>
                    </a:cubicBezTo>
                    <a:cubicBezTo>
                      <a:pt x="669038" y="3558486"/>
                      <a:pt x="-517597" y="6602976"/>
                      <a:pt x="221147" y="9776316"/>
                    </a:cubicBezTo>
                    <a:cubicBezTo>
                      <a:pt x="959892" y="12949656"/>
                      <a:pt x="5558255" y="8016368"/>
                      <a:pt x="7600038" y="6229857"/>
                    </a:cubicBezTo>
                    <a:cubicBezTo>
                      <a:pt x="9641819" y="4443346"/>
                      <a:pt x="14216046" y="5570641"/>
                      <a:pt x="16154563" y="5832922"/>
                    </a:cubicBezTo>
                    <a:cubicBezTo>
                      <a:pt x="17023458" y="5950477"/>
                      <a:pt x="19280938" y="6356877"/>
                      <a:pt x="20171220" y="5204543"/>
                    </a:cubicBezTo>
                    <a:cubicBezTo>
                      <a:pt x="22355984" y="2375010"/>
                      <a:pt x="19575458" y="275532"/>
                      <a:pt x="17840416" y="11112"/>
                    </a:cubicBezTo>
                    <a:close/>
                  </a:path>
                </a:pathLst>
              </a:custGeom>
              <a:gradFill>
                <a:gsLst>
                  <a:gs pos="20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54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7F634D28-0D56-9208-FBA5-12D1DD31D130}"/>
                  </a:ext>
                </a:extLst>
              </p:cNvPr>
              <p:cNvSpPr/>
              <p:nvPr/>
            </p:nvSpPr>
            <p:spPr>
              <a:xfrm rot="21443053" flipH="1">
                <a:off x="-420359" y="-2568238"/>
                <a:ext cx="19783206" cy="8417034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7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14250289" y="6554815"/>
            <a:ext cx="9359423" cy="2616758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Поиск и вывод информации</a:t>
            </a:r>
            <a:endParaRPr lang="ru-RU" sz="80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t="1048" b="635"/>
          <a:stretch/>
        </p:blipFill>
        <p:spPr>
          <a:xfrm>
            <a:off x="243494" y="3191436"/>
            <a:ext cx="13639800" cy="860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25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Группа 77">
            <a:extLst>
              <a:ext uri="{FF2B5EF4-FFF2-40B4-BE49-F238E27FC236}">
                <a16:creationId xmlns:a16="http://schemas.microsoft.com/office/drawing/2014/main" xmlns="" id="{9F1C4558-8C4B-1071-C36F-A0C06CC01229}"/>
              </a:ext>
            </a:extLst>
          </p:cNvPr>
          <p:cNvGrpSpPr/>
          <p:nvPr/>
        </p:nvGrpSpPr>
        <p:grpSpPr>
          <a:xfrm>
            <a:off x="-12431740" y="-5481807"/>
            <a:ext cx="35079028" cy="28574962"/>
            <a:chOff x="-12430947" y="-5481807"/>
            <a:chExt cx="35079028" cy="28574962"/>
          </a:xfrm>
        </p:grpSpPr>
        <p:sp>
          <p:nvSpPr>
            <p:cNvPr id="3" name="Овал 2">
              <a:extLst>
                <a:ext uri="{FF2B5EF4-FFF2-40B4-BE49-F238E27FC236}">
                  <a16:creationId xmlns:a16="http://schemas.microsoft.com/office/drawing/2014/main" xmlns="" id="{A6286DCB-E44B-5ACC-5C39-B165DA50AD0C}"/>
                </a:ext>
              </a:extLst>
            </p:cNvPr>
            <p:cNvSpPr/>
            <p:nvPr/>
          </p:nvSpPr>
          <p:spPr>
            <a:xfrm rot="17032489" flipH="1">
              <a:off x="-1961709" y="11963454"/>
              <a:ext cx="5337272" cy="5337272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Овал 3">
              <a:extLst>
                <a:ext uri="{FF2B5EF4-FFF2-40B4-BE49-F238E27FC236}">
                  <a16:creationId xmlns:a16="http://schemas.microsoft.com/office/drawing/2014/main" xmlns="" id="{960C80F8-5246-E665-33FF-7C696A4597BA}"/>
                </a:ext>
              </a:extLst>
            </p:cNvPr>
            <p:cNvSpPr/>
            <p:nvPr/>
          </p:nvSpPr>
          <p:spPr>
            <a:xfrm rot="17032489" flipH="1">
              <a:off x="10079494" y="-1887065"/>
              <a:ext cx="3774128" cy="3774128"/>
            </a:xfrm>
            <a:prstGeom prst="ellipse">
              <a:avLst/>
            </a:prstGeom>
            <a:pattFill prst="ltVert">
              <a:fgClr>
                <a:srgbClr val="D600F9"/>
              </a:fgClr>
              <a:bgClr>
                <a:srgbClr val="560A97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" name="Полилиния 4">
              <a:extLst>
                <a:ext uri="{FF2B5EF4-FFF2-40B4-BE49-F238E27FC236}">
                  <a16:creationId xmlns:a16="http://schemas.microsoft.com/office/drawing/2014/main" xmlns="" id="{4C64F640-A10B-94F2-B2C9-8D4B8065B94E}"/>
                </a:ext>
              </a:extLst>
            </p:cNvPr>
            <p:cNvSpPr/>
            <p:nvPr/>
          </p:nvSpPr>
          <p:spPr>
            <a:xfrm flipH="1">
              <a:off x="1297873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" name="Полилиния 5">
              <a:extLst>
                <a:ext uri="{FF2B5EF4-FFF2-40B4-BE49-F238E27FC236}">
                  <a16:creationId xmlns:a16="http://schemas.microsoft.com/office/drawing/2014/main" xmlns="" id="{A3D21FB0-D5FA-4653-5313-04663DF633C5}"/>
                </a:ext>
              </a:extLst>
            </p:cNvPr>
            <p:cNvSpPr/>
            <p:nvPr/>
          </p:nvSpPr>
          <p:spPr>
            <a:xfrm flipH="1">
              <a:off x="12554807" y="12878484"/>
              <a:ext cx="146019" cy="145932"/>
            </a:xfrm>
            <a:custGeom>
              <a:avLst/>
              <a:gdLst>
                <a:gd name="connsiteX0" fmla="*/ 113652 w 113652"/>
                <a:gd name="connsiteY0" fmla="*/ 56793 h 113584"/>
                <a:gd name="connsiteX1" fmla="*/ 56826 w 113652"/>
                <a:gd name="connsiteY1" fmla="*/ 113584 h 113584"/>
                <a:gd name="connsiteX2" fmla="*/ 0 w 113652"/>
                <a:gd name="connsiteY2" fmla="*/ 56793 h 113584"/>
                <a:gd name="connsiteX3" fmla="*/ 56826 w 113652"/>
                <a:gd name="connsiteY3" fmla="*/ 1 h 113584"/>
                <a:gd name="connsiteX4" fmla="*/ 113652 w 113652"/>
                <a:gd name="connsiteY4" fmla="*/ 56180 h 113584"/>
                <a:gd name="connsiteX5" fmla="*/ 113652 w 113652"/>
                <a:gd name="connsiteY5" fmla="*/ 56793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793"/>
                  </a:moveTo>
                  <a:cubicBezTo>
                    <a:pt x="113652" y="88158"/>
                    <a:pt x="88210" y="113584"/>
                    <a:pt x="56826" y="113584"/>
                  </a:cubicBezTo>
                  <a:cubicBezTo>
                    <a:pt x="25442" y="113584"/>
                    <a:pt x="0" y="88157"/>
                    <a:pt x="0" y="56793"/>
                  </a:cubicBezTo>
                  <a:cubicBezTo>
                    <a:pt x="0" y="25427"/>
                    <a:pt x="25442" y="1"/>
                    <a:pt x="56826" y="1"/>
                  </a:cubicBezTo>
                  <a:cubicBezTo>
                    <a:pt x="88041" y="-168"/>
                    <a:pt x="113483" y="24984"/>
                    <a:pt x="113652" y="56180"/>
                  </a:cubicBezTo>
                  <a:cubicBezTo>
                    <a:pt x="113653" y="56384"/>
                    <a:pt x="113653" y="56589"/>
                    <a:pt x="113652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" name="Полилиния 6">
              <a:extLst>
                <a:ext uri="{FF2B5EF4-FFF2-40B4-BE49-F238E27FC236}">
                  <a16:creationId xmlns:a16="http://schemas.microsoft.com/office/drawing/2014/main" xmlns="" id="{376E6F94-169F-D9FF-1EED-D12A815A6858}"/>
                </a:ext>
              </a:extLst>
            </p:cNvPr>
            <p:cNvSpPr/>
            <p:nvPr/>
          </p:nvSpPr>
          <p:spPr>
            <a:xfrm flipH="1">
              <a:off x="12130093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8" name="Полилиния 7">
              <a:extLst>
                <a:ext uri="{FF2B5EF4-FFF2-40B4-BE49-F238E27FC236}">
                  <a16:creationId xmlns:a16="http://schemas.microsoft.com/office/drawing/2014/main" xmlns="" id="{09D089EB-08FC-CA6D-41A7-7D638F2BEE2E}"/>
                </a:ext>
              </a:extLst>
            </p:cNvPr>
            <p:cNvSpPr/>
            <p:nvPr/>
          </p:nvSpPr>
          <p:spPr>
            <a:xfrm flipH="1">
              <a:off x="11705377" y="12878484"/>
              <a:ext cx="146020" cy="145932"/>
            </a:xfrm>
            <a:custGeom>
              <a:avLst/>
              <a:gdLst>
                <a:gd name="connsiteX0" fmla="*/ 113653 w 113653"/>
                <a:gd name="connsiteY0" fmla="*/ 56793 h 113584"/>
                <a:gd name="connsiteX1" fmla="*/ 56826 w 113653"/>
                <a:gd name="connsiteY1" fmla="*/ 113584 h 113584"/>
                <a:gd name="connsiteX2" fmla="*/ 0 w 113653"/>
                <a:gd name="connsiteY2" fmla="*/ 56792 h 113584"/>
                <a:gd name="connsiteX3" fmla="*/ 56827 w 113653"/>
                <a:gd name="connsiteY3" fmla="*/ 0 h 113584"/>
                <a:gd name="connsiteX4" fmla="*/ 57132 w 113653"/>
                <a:gd name="connsiteY4" fmla="*/ 1 h 113584"/>
                <a:gd name="connsiteX5" fmla="*/ 113654 w 113653"/>
                <a:gd name="connsiteY5" fmla="*/ 56487 h 113584"/>
                <a:gd name="connsiteX6" fmla="*/ 113653 w 113653"/>
                <a:gd name="connsiteY6" fmla="*/ 56794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113653" y="56793"/>
                  </a:moveTo>
                  <a:cubicBezTo>
                    <a:pt x="113653" y="88158"/>
                    <a:pt x="88211" y="113584"/>
                    <a:pt x="56826" y="113584"/>
                  </a:cubicBezTo>
                  <a:cubicBezTo>
                    <a:pt x="25442" y="113584"/>
                    <a:pt x="0" y="88157"/>
                    <a:pt x="0" y="56792"/>
                  </a:cubicBezTo>
                  <a:cubicBezTo>
                    <a:pt x="0" y="25426"/>
                    <a:pt x="25442" y="0"/>
                    <a:pt x="56827" y="0"/>
                  </a:cubicBezTo>
                  <a:cubicBezTo>
                    <a:pt x="56929" y="0"/>
                    <a:pt x="57030" y="0"/>
                    <a:pt x="57132" y="1"/>
                  </a:cubicBezTo>
                  <a:cubicBezTo>
                    <a:pt x="88348" y="1"/>
                    <a:pt x="113653" y="25290"/>
                    <a:pt x="113654" y="56487"/>
                  </a:cubicBezTo>
                  <a:cubicBezTo>
                    <a:pt x="113654" y="56590"/>
                    <a:pt x="113654" y="56691"/>
                    <a:pt x="113653" y="56794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Полилиния 8">
              <a:extLst>
                <a:ext uri="{FF2B5EF4-FFF2-40B4-BE49-F238E27FC236}">
                  <a16:creationId xmlns:a16="http://schemas.microsoft.com/office/drawing/2014/main" xmlns="" id="{B547FB93-0376-35E8-829E-411F251F9A6A}"/>
                </a:ext>
              </a:extLst>
            </p:cNvPr>
            <p:cNvSpPr/>
            <p:nvPr/>
          </p:nvSpPr>
          <p:spPr>
            <a:xfrm flipH="1">
              <a:off x="11280662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0" name="Полилиния 9">
              <a:extLst>
                <a:ext uri="{FF2B5EF4-FFF2-40B4-BE49-F238E27FC236}">
                  <a16:creationId xmlns:a16="http://schemas.microsoft.com/office/drawing/2014/main" xmlns="" id="{281A43AD-5F99-E5E9-ABAC-E87F4DC9C3B9}"/>
                </a:ext>
              </a:extLst>
            </p:cNvPr>
            <p:cNvSpPr/>
            <p:nvPr/>
          </p:nvSpPr>
          <p:spPr>
            <a:xfrm flipH="1">
              <a:off x="10855947" y="12878484"/>
              <a:ext cx="145235" cy="145147"/>
            </a:xfrm>
            <a:custGeom>
              <a:avLst/>
              <a:gdLst>
                <a:gd name="connsiteX0" fmla="*/ 113041 w 113042"/>
                <a:gd name="connsiteY0" fmla="*/ 56793 h 112973"/>
                <a:gd name="connsiteX1" fmla="*/ 56215 w 113042"/>
                <a:gd name="connsiteY1" fmla="*/ 112973 h 112973"/>
                <a:gd name="connsiteX2" fmla="*/ 1 w 113042"/>
                <a:gd name="connsiteY2" fmla="*/ 56181 h 112973"/>
                <a:gd name="connsiteX3" fmla="*/ 56520 w 113042"/>
                <a:gd name="connsiteY3" fmla="*/ 0 h 112973"/>
                <a:gd name="connsiteX4" fmla="*/ 113042 w 113042"/>
                <a:gd name="connsiteY4" fmla="*/ 56486 h 112973"/>
                <a:gd name="connsiteX5" fmla="*/ 113041 w 113042"/>
                <a:gd name="connsiteY5" fmla="*/ 56793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113041" y="56793"/>
                  </a:moveTo>
                  <a:cubicBezTo>
                    <a:pt x="112873" y="87989"/>
                    <a:pt x="87431" y="113142"/>
                    <a:pt x="56215" y="112973"/>
                  </a:cubicBezTo>
                  <a:cubicBezTo>
                    <a:pt x="25000" y="112805"/>
                    <a:pt x="-168" y="87378"/>
                    <a:pt x="1" y="56181"/>
                  </a:cubicBezTo>
                  <a:cubicBezTo>
                    <a:pt x="169" y="25105"/>
                    <a:pt x="25424" y="0"/>
                    <a:pt x="56520" y="0"/>
                  </a:cubicBezTo>
                  <a:cubicBezTo>
                    <a:pt x="87736" y="0"/>
                    <a:pt x="113041" y="25289"/>
                    <a:pt x="113042" y="56486"/>
                  </a:cubicBezTo>
                  <a:cubicBezTo>
                    <a:pt x="113042" y="56589"/>
                    <a:pt x="113042" y="56690"/>
                    <a:pt x="113041" y="5679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1" name="Полилиния 10">
              <a:extLst>
                <a:ext uri="{FF2B5EF4-FFF2-40B4-BE49-F238E27FC236}">
                  <a16:creationId xmlns:a16="http://schemas.microsoft.com/office/drawing/2014/main" xmlns="" id="{55A0DEDA-A5DE-2308-5060-39E279F07BF1}"/>
                </a:ext>
              </a:extLst>
            </p:cNvPr>
            <p:cNvSpPr/>
            <p:nvPr/>
          </p:nvSpPr>
          <p:spPr>
            <a:xfrm flipH="1">
              <a:off x="1297873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2" name="Полилиния 11">
              <a:extLst>
                <a:ext uri="{FF2B5EF4-FFF2-40B4-BE49-F238E27FC236}">
                  <a16:creationId xmlns:a16="http://schemas.microsoft.com/office/drawing/2014/main" xmlns="" id="{D6F4EB9A-AEFE-71F6-9F99-95FCF498C400}"/>
                </a:ext>
              </a:extLst>
            </p:cNvPr>
            <p:cNvSpPr/>
            <p:nvPr/>
          </p:nvSpPr>
          <p:spPr>
            <a:xfrm flipH="1">
              <a:off x="12554807" y="13303334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3" name="Полилиния 12">
              <a:extLst>
                <a:ext uri="{FF2B5EF4-FFF2-40B4-BE49-F238E27FC236}">
                  <a16:creationId xmlns:a16="http://schemas.microsoft.com/office/drawing/2014/main" xmlns="" id="{0C43EFCA-F6F6-0EA0-540C-BFC13DE06BE7}"/>
                </a:ext>
              </a:extLst>
            </p:cNvPr>
            <p:cNvSpPr/>
            <p:nvPr/>
          </p:nvSpPr>
          <p:spPr>
            <a:xfrm flipH="1">
              <a:off x="12130093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4" name="Полилиния 13">
              <a:extLst>
                <a:ext uri="{FF2B5EF4-FFF2-40B4-BE49-F238E27FC236}">
                  <a16:creationId xmlns:a16="http://schemas.microsoft.com/office/drawing/2014/main" xmlns="" id="{A5465ED2-DFB3-E71A-F5F0-A723A86F6703}"/>
                </a:ext>
              </a:extLst>
            </p:cNvPr>
            <p:cNvSpPr/>
            <p:nvPr/>
          </p:nvSpPr>
          <p:spPr>
            <a:xfrm flipH="1">
              <a:off x="11705377" y="13303334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5" name="Полилиния 14">
              <a:extLst>
                <a:ext uri="{FF2B5EF4-FFF2-40B4-BE49-F238E27FC236}">
                  <a16:creationId xmlns:a16="http://schemas.microsoft.com/office/drawing/2014/main" xmlns="" id="{AB785C06-3C92-ACF6-A6D2-C208CB5D1926}"/>
                </a:ext>
              </a:extLst>
            </p:cNvPr>
            <p:cNvSpPr/>
            <p:nvPr/>
          </p:nvSpPr>
          <p:spPr>
            <a:xfrm flipH="1">
              <a:off x="11280663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6" name="Полилиния 15">
              <a:extLst>
                <a:ext uri="{FF2B5EF4-FFF2-40B4-BE49-F238E27FC236}">
                  <a16:creationId xmlns:a16="http://schemas.microsoft.com/office/drawing/2014/main" xmlns="" id="{85679831-BC08-C046-D127-3AC778A4365D}"/>
                </a:ext>
              </a:extLst>
            </p:cNvPr>
            <p:cNvSpPr/>
            <p:nvPr/>
          </p:nvSpPr>
          <p:spPr>
            <a:xfrm flipH="1">
              <a:off x="10855949" y="13303334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7" name="Полилиния 16">
              <a:extLst>
                <a:ext uri="{FF2B5EF4-FFF2-40B4-BE49-F238E27FC236}">
                  <a16:creationId xmlns:a16="http://schemas.microsoft.com/office/drawing/2014/main" xmlns="" id="{2D3391BC-DA2B-E4BA-9A2A-762D4BFFF3B4}"/>
                </a:ext>
              </a:extLst>
            </p:cNvPr>
            <p:cNvSpPr/>
            <p:nvPr/>
          </p:nvSpPr>
          <p:spPr>
            <a:xfrm flipH="1">
              <a:off x="1297873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8" name="Полилиния 17">
              <a:extLst>
                <a:ext uri="{FF2B5EF4-FFF2-40B4-BE49-F238E27FC236}">
                  <a16:creationId xmlns:a16="http://schemas.microsoft.com/office/drawing/2014/main" xmlns="" id="{1A9D0A45-AE21-2C2B-8524-7B3D54279CF3}"/>
                </a:ext>
              </a:extLst>
            </p:cNvPr>
            <p:cNvSpPr/>
            <p:nvPr/>
          </p:nvSpPr>
          <p:spPr>
            <a:xfrm flipH="1">
              <a:off x="12554807" y="13727793"/>
              <a:ext cx="146019" cy="145933"/>
            </a:xfrm>
            <a:custGeom>
              <a:avLst/>
              <a:gdLst>
                <a:gd name="connsiteX0" fmla="*/ 113652 w 113652"/>
                <a:gd name="connsiteY0" fmla="*/ 56488 h 113585"/>
                <a:gd name="connsiteX1" fmla="*/ 57132 w 113652"/>
                <a:gd name="connsiteY1" fmla="*/ 113584 h 113585"/>
                <a:gd name="connsiteX2" fmla="*/ 1 w 113652"/>
                <a:gd name="connsiteY2" fmla="*/ 57098 h 113585"/>
                <a:gd name="connsiteX3" fmla="*/ 56521 w 113652"/>
                <a:gd name="connsiteY3" fmla="*/ 2 h 113585"/>
                <a:gd name="connsiteX4" fmla="*/ 56826 w 113652"/>
                <a:gd name="connsiteY4" fmla="*/ 1 h 113585"/>
                <a:gd name="connsiteX5" fmla="*/ 113652 w 113652"/>
                <a:gd name="connsiteY5" fmla="*/ 56181 h 113585"/>
                <a:gd name="connsiteX6" fmla="*/ 113653 w 113652"/>
                <a:gd name="connsiteY6" fmla="*/ 5648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2" h="113585">
                  <a:moveTo>
                    <a:pt x="113652" y="56488"/>
                  </a:moveTo>
                  <a:cubicBezTo>
                    <a:pt x="113821" y="87852"/>
                    <a:pt x="88516" y="113416"/>
                    <a:pt x="57132" y="113584"/>
                  </a:cubicBezTo>
                  <a:cubicBezTo>
                    <a:pt x="25748" y="113753"/>
                    <a:pt x="170" y="88464"/>
                    <a:pt x="1" y="57098"/>
                  </a:cubicBezTo>
                  <a:cubicBezTo>
                    <a:pt x="-168" y="25734"/>
                    <a:pt x="25137" y="170"/>
                    <a:pt x="56521" y="2"/>
                  </a:cubicBezTo>
                  <a:cubicBezTo>
                    <a:pt x="56623" y="1"/>
                    <a:pt x="56724" y="1"/>
                    <a:pt x="56826" y="1"/>
                  </a:cubicBezTo>
                  <a:cubicBezTo>
                    <a:pt x="88041" y="-168"/>
                    <a:pt x="113483" y="24985"/>
                    <a:pt x="113652" y="56181"/>
                  </a:cubicBezTo>
                  <a:cubicBezTo>
                    <a:pt x="113653" y="56284"/>
                    <a:pt x="113653" y="56385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19" name="Полилиния 18">
              <a:extLst>
                <a:ext uri="{FF2B5EF4-FFF2-40B4-BE49-F238E27FC236}">
                  <a16:creationId xmlns:a16="http://schemas.microsoft.com/office/drawing/2014/main" xmlns="" id="{0FFF8A64-DE7B-48C9-212C-4FA9A818B5F5}"/>
                </a:ext>
              </a:extLst>
            </p:cNvPr>
            <p:cNvSpPr/>
            <p:nvPr/>
          </p:nvSpPr>
          <p:spPr>
            <a:xfrm flipH="1">
              <a:off x="12130093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0" name="Полилиния 19">
              <a:extLst>
                <a:ext uri="{FF2B5EF4-FFF2-40B4-BE49-F238E27FC236}">
                  <a16:creationId xmlns:a16="http://schemas.microsoft.com/office/drawing/2014/main" xmlns="" id="{327FCA3D-1B61-3019-4DA4-2C16DBFBE197}"/>
                </a:ext>
              </a:extLst>
            </p:cNvPr>
            <p:cNvSpPr/>
            <p:nvPr/>
          </p:nvSpPr>
          <p:spPr>
            <a:xfrm flipH="1">
              <a:off x="11705377" y="13727793"/>
              <a:ext cx="146019" cy="145932"/>
            </a:xfrm>
            <a:custGeom>
              <a:avLst/>
              <a:gdLst>
                <a:gd name="connsiteX0" fmla="*/ 113652 w 113652"/>
                <a:gd name="connsiteY0" fmla="*/ 56488 h 113584"/>
                <a:gd name="connsiteX1" fmla="*/ 57131 w 113652"/>
                <a:gd name="connsiteY1" fmla="*/ 113583 h 113584"/>
                <a:gd name="connsiteX2" fmla="*/ 1 w 113652"/>
                <a:gd name="connsiteY2" fmla="*/ 57096 h 113584"/>
                <a:gd name="connsiteX3" fmla="*/ 56522 w 113652"/>
                <a:gd name="connsiteY3" fmla="*/ 1 h 113584"/>
                <a:gd name="connsiteX4" fmla="*/ 57132 w 113652"/>
                <a:gd name="connsiteY4" fmla="*/ 1 h 113584"/>
                <a:gd name="connsiteX5" fmla="*/ 113653 w 113652"/>
                <a:gd name="connsiteY5" fmla="*/ 5648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2" h="113584">
                  <a:moveTo>
                    <a:pt x="113652" y="56488"/>
                  </a:moveTo>
                  <a:cubicBezTo>
                    <a:pt x="113820" y="87852"/>
                    <a:pt x="88515" y="113416"/>
                    <a:pt x="57131" y="113583"/>
                  </a:cubicBezTo>
                  <a:cubicBezTo>
                    <a:pt x="25747" y="113751"/>
                    <a:pt x="169" y="88462"/>
                    <a:pt x="1" y="57096"/>
                  </a:cubicBezTo>
                  <a:cubicBezTo>
                    <a:pt x="-167" y="25732"/>
                    <a:pt x="25138" y="168"/>
                    <a:pt x="56522" y="1"/>
                  </a:cubicBezTo>
                  <a:cubicBezTo>
                    <a:pt x="56725" y="0"/>
                    <a:pt x="56929" y="0"/>
                    <a:pt x="57132" y="1"/>
                  </a:cubicBezTo>
                  <a:cubicBezTo>
                    <a:pt x="88347" y="1"/>
                    <a:pt x="113653" y="25291"/>
                    <a:pt x="113653" y="5648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1" name="Полилиния 20">
              <a:extLst>
                <a:ext uri="{FF2B5EF4-FFF2-40B4-BE49-F238E27FC236}">
                  <a16:creationId xmlns:a16="http://schemas.microsoft.com/office/drawing/2014/main" xmlns="" id="{029B8FA3-463C-E6A3-2DBA-2D545C431373}"/>
                </a:ext>
              </a:extLst>
            </p:cNvPr>
            <p:cNvSpPr/>
            <p:nvPr/>
          </p:nvSpPr>
          <p:spPr>
            <a:xfrm flipH="1">
              <a:off x="11280663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2" name="Полилиния 21">
              <a:extLst>
                <a:ext uri="{FF2B5EF4-FFF2-40B4-BE49-F238E27FC236}">
                  <a16:creationId xmlns:a16="http://schemas.microsoft.com/office/drawing/2014/main" xmlns="" id="{B19777A4-0D1A-42AA-E9CC-6D743FEC3DEE}"/>
                </a:ext>
              </a:extLst>
            </p:cNvPr>
            <p:cNvSpPr/>
            <p:nvPr/>
          </p:nvSpPr>
          <p:spPr>
            <a:xfrm flipH="1">
              <a:off x="10855949" y="13727793"/>
              <a:ext cx="145235" cy="145148"/>
            </a:xfrm>
            <a:custGeom>
              <a:avLst/>
              <a:gdLst>
                <a:gd name="connsiteX0" fmla="*/ 113042 w 113042"/>
                <a:gd name="connsiteY0" fmla="*/ 56487 h 112974"/>
                <a:gd name="connsiteX1" fmla="*/ 56521 w 113042"/>
                <a:gd name="connsiteY1" fmla="*/ 112974 h 112974"/>
                <a:gd name="connsiteX2" fmla="*/ 0 w 113042"/>
                <a:gd name="connsiteY2" fmla="*/ 56487 h 112974"/>
                <a:gd name="connsiteX3" fmla="*/ 56521 w 113042"/>
                <a:gd name="connsiteY3" fmla="*/ 0 h 112974"/>
                <a:gd name="connsiteX4" fmla="*/ 113042 w 113042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2" h="112974">
                  <a:moveTo>
                    <a:pt x="113042" y="56487"/>
                  </a:moveTo>
                  <a:cubicBezTo>
                    <a:pt x="113042" y="87684"/>
                    <a:pt x="87737" y="112974"/>
                    <a:pt x="56521" y="112974"/>
                  </a:cubicBezTo>
                  <a:cubicBezTo>
                    <a:pt x="25305" y="112974"/>
                    <a:pt x="0" y="87684"/>
                    <a:pt x="0" y="56487"/>
                  </a:cubicBezTo>
                  <a:cubicBezTo>
                    <a:pt x="0" y="25290"/>
                    <a:pt x="25305" y="0"/>
                    <a:pt x="56521" y="0"/>
                  </a:cubicBezTo>
                  <a:cubicBezTo>
                    <a:pt x="87737" y="0"/>
                    <a:pt x="113042" y="25290"/>
                    <a:pt x="113042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3" name="Полилиния 22">
              <a:extLst>
                <a:ext uri="{FF2B5EF4-FFF2-40B4-BE49-F238E27FC236}">
                  <a16:creationId xmlns:a16="http://schemas.microsoft.com/office/drawing/2014/main" xmlns="" id="{D55FEA11-1222-E3E7-171A-582EDF4EF297}"/>
                </a:ext>
              </a:extLst>
            </p:cNvPr>
            <p:cNvSpPr/>
            <p:nvPr/>
          </p:nvSpPr>
          <p:spPr>
            <a:xfrm flipH="1">
              <a:off x="873937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4" name="Полилиния 23">
              <a:extLst>
                <a:ext uri="{FF2B5EF4-FFF2-40B4-BE49-F238E27FC236}">
                  <a16:creationId xmlns:a16="http://schemas.microsoft.com/office/drawing/2014/main" xmlns="" id="{D33CAEA1-00C3-9A54-2469-C98C3F1E0832}"/>
                </a:ext>
              </a:extLst>
            </p:cNvPr>
            <p:cNvSpPr/>
            <p:nvPr/>
          </p:nvSpPr>
          <p:spPr>
            <a:xfrm flipH="1">
              <a:off x="1298650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5" name="Полилиния 24">
              <a:extLst>
                <a:ext uri="{FF2B5EF4-FFF2-40B4-BE49-F238E27FC236}">
                  <a16:creationId xmlns:a16="http://schemas.microsoft.com/office/drawing/2014/main" xmlns="" id="{7859DD88-D04E-6885-46A5-C7C8F8374334}"/>
                </a:ext>
              </a:extLst>
            </p:cNvPr>
            <p:cNvSpPr/>
            <p:nvPr/>
          </p:nvSpPr>
          <p:spPr>
            <a:xfrm flipH="1">
              <a:off x="1723367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6" name="Полилиния 25">
              <a:extLst>
                <a:ext uri="{FF2B5EF4-FFF2-40B4-BE49-F238E27FC236}">
                  <a16:creationId xmlns:a16="http://schemas.microsoft.com/office/drawing/2014/main" xmlns="" id="{D8C9192C-C154-C049-43A0-918B272D6B00}"/>
                </a:ext>
              </a:extLst>
            </p:cNvPr>
            <p:cNvSpPr/>
            <p:nvPr/>
          </p:nvSpPr>
          <p:spPr>
            <a:xfrm flipH="1">
              <a:off x="2148082" y="2141492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6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7" name="Полилиния 26">
              <a:extLst>
                <a:ext uri="{FF2B5EF4-FFF2-40B4-BE49-F238E27FC236}">
                  <a16:creationId xmlns:a16="http://schemas.microsoft.com/office/drawing/2014/main" xmlns="" id="{82E027CF-5286-A51D-7E93-2AD4FF161DD9}"/>
                </a:ext>
              </a:extLst>
            </p:cNvPr>
            <p:cNvSpPr/>
            <p:nvPr/>
          </p:nvSpPr>
          <p:spPr>
            <a:xfrm flipH="1">
              <a:off x="2573582" y="2142276"/>
              <a:ext cx="145233" cy="145148"/>
            </a:xfrm>
            <a:custGeom>
              <a:avLst/>
              <a:gdLst>
                <a:gd name="connsiteX0" fmla="*/ 0 w 113040"/>
                <a:gd name="connsiteY0" fmla="*/ 56487 h 112974"/>
                <a:gd name="connsiteX1" fmla="*/ 56520 w 113040"/>
                <a:gd name="connsiteY1" fmla="*/ 0 h 112974"/>
                <a:gd name="connsiteX2" fmla="*/ 113040 w 113040"/>
                <a:gd name="connsiteY2" fmla="*/ 56487 h 112974"/>
                <a:gd name="connsiteX3" fmla="*/ 56520 w 113040"/>
                <a:gd name="connsiteY3" fmla="*/ 112974 h 112974"/>
                <a:gd name="connsiteX4" fmla="*/ 0 w 113040"/>
                <a:gd name="connsiteY4" fmla="*/ 56487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4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8" name="Полилиния 27">
              <a:extLst>
                <a:ext uri="{FF2B5EF4-FFF2-40B4-BE49-F238E27FC236}">
                  <a16:creationId xmlns:a16="http://schemas.microsoft.com/office/drawing/2014/main" xmlns="" id="{24F0EE3A-5518-355B-D777-3C8516246BB7}"/>
                </a:ext>
              </a:extLst>
            </p:cNvPr>
            <p:cNvSpPr/>
            <p:nvPr/>
          </p:nvSpPr>
          <p:spPr>
            <a:xfrm flipH="1">
              <a:off x="2998303" y="2143463"/>
              <a:ext cx="145235" cy="145148"/>
            </a:xfrm>
            <a:custGeom>
              <a:avLst/>
              <a:gdLst>
                <a:gd name="connsiteX0" fmla="*/ 7 w 113042"/>
                <a:gd name="connsiteY0" fmla="*/ 55563 h 112974"/>
                <a:gd name="connsiteX1" fmla="*/ 57445 w 113042"/>
                <a:gd name="connsiteY1" fmla="*/ 8 h 112974"/>
                <a:gd name="connsiteX2" fmla="*/ 113034 w 113042"/>
                <a:gd name="connsiteY2" fmla="*/ 57411 h 112974"/>
                <a:gd name="connsiteX3" fmla="*/ 57445 w 113042"/>
                <a:gd name="connsiteY3" fmla="*/ 112966 h 112974"/>
                <a:gd name="connsiteX4" fmla="*/ 7 w 113042"/>
                <a:gd name="connsiteY4" fmla="*/ 57411 h 112974"/>
                <a:gd name="connsiteX5" fmla="*/ 7 w 113042"/>
                <a:gd name="connsiteY5" fmla="*/ 55563 h 11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4">
                  <a:moveTo>
                    <a:pt x="7" y="55563"/>
                  </a:moveTo>
                  <a:cubicBezTo>
                    <a:pt x="518" y="24371"/>
                    <a:pt x="26233" y="-502"/>
                    <a:pt x="57445" y="8"/>
                  </a:cubicBezTo>
                  <a:cubicBezTo>
                    <a:pt x="88657" y="518"/>
                    <a:pt x="113543" y="26218"/>
                    <a:pt x="113034" y="57411"/>
                  </a:cubicBezTo>
                  <a:cubicBezTo>
                    <a:pt x="112537" y="87885"/>
                    <a:pt x="87937" y="112468"/>
                    <a:pt x="57445" y="112966"/>
                  </a:cubicBezTo>
                  <a:cubicBezTo>
                    <a:pt x="26233" y="113477"/>
                    <a:pt x="518" y="88603"/>
                    <a:pt x="7" y="57411"/>
                  </a:cubicBezTo>
                  <a:cubicBezTo>
                    <a:pt x="-2" y="56795"/>
                    <a:pt x="-2" y="56179"/>
                    <a:pt x="7" y="55563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29" name="Полилиния 28">
              <a:extLst>
                <a:ext uri="{FF2B5EF4-FFF2-40B4-BE49-F238E27FC236}">
                  <a16:creationId xmlns:a16="http://schemas.microsoft.com/office/drawing/2014/main" xmlns="" id="{78C0E659-873D-72E7-99BC-01DA1F669118}"/>
                </a:ext>
              </a:extLst>
            </p:cNvPr>
            <p:cNvSpPr/>
            <p:nvPr/>
          </p:nvSpPr>
          <p:spPr>
            <a:xfrm flipH="1">
              <a:off x="3422618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0" name="Полилиния 29">
              <a:extLst>
                <a:ext uri="{FF2B5EF4-FFF2-40B4-BE49-F238E27FC236}">
                  <a16:creationId xmlns:a16="http://schemas.microsoft.com/office/drawing/2014/main" xmlns="" id="{BE0CAE8E-D241-F3C5-94B3-317D16BFD339}"/>
                </a:ext>
              </a:extLst>
            </p:cNvPr>
            <p:cNvSpPr/>
            <p:nvPr/>
          </p:nvSpPr>
          <p:spPr>
            <a:xfrm flipH="1">
              <a:off x="3847334" y="2141492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3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1" name="Полилиния 30">
              <a:extLst>
                <a:ext uri="{FF2B5EF4-FFF2-40B4-BE49-F238E27FC236}">
                  <a16:creationId xmlns:a16="http://schemas.microsoft.com/office/drawing/2014/main" xmlns="" id="{73AC0701-2625-6C11-BE75-A01A14A2F0C4}"/>
                </a:ext>
              </a:extLst>
            </p:cNvPr>
            <p:cNvSpPr/>
            <p:nvPr/>
          </p:nvSpPr>
          <p:spPr>
            <a:xfrm flipH="1">
              <a:off x="873937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2" name="Полилиния 31">
              <a:extLst>
                <a:ext uri="{FF2B5EF4-FFF2-40B4-BE49-F238E27FC236}">
                  <a16:creationId xmlns:a16="http://schemas.microsoft.com/office/drawing/2014/main" xmlns="" id="{CD26ABFE-1CB5-6EA7-9C3B-7D946419FAE1}"/>
                </a:ext>
              </a:extLst>
            </p:cNvPr>
            <p:cNvSpPr/>
            <p:nvPr/>
          </p:nvSpPr>
          <p:spPr>
            <a:xfrm flipH="1">
              <a:off x="1298650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3" name="Полилиния 32">
              <a:extLst>
                <a:ext uri="{FF2B5EF4-FFF2-40B4-BE49-F238E27FC236}">
                  <a16:creationId xmlns:a16="http://schemas.microsoft.com/office/drawing/2014/main" xmlns="" id="{053C80C5-6DD0-4B39-07BE-F083892D8B80}"/>
                </a:ext>
              </a:extLst>
            </p:cNvPr>
            <p:cNvSpPr/>
            <p:nvPr/>
          </p:nvSpPr>
          <p:spPr>
            <a:xfrm flipH="1">
              <a:off x="1723367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4" name="Полилиния 33">
              <a:extLst>
                <a:ext uri="{FF2B5EF4-FFF2-40B4-BE49-F238E27FC236}">
                  <a16:creationId xmlns:a16="http://schemas.microsoft.com/office/drawing/2014/main" xmlns="" id="{13F52E53-8273-3BB4-B687-16BF16159166}"/>
                </a:ext>
              </a:extLst>
            </p:cNvPr>
            <p:cNvSpPr/>
            <p:nvPr/>
          </p:nvSpPr>
          <p:spPr>
            <a:xfrm flipH="1">
              <a:off x="2148082" y="1717035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5" name="Полилиния 34">
              <a:extLst>
                <a:ext uri="{FF2B5EF4-FFF2-40B4-BE49-F238E27FC236}">
                  <a16:creationId xmlns:a16="http://schemas.microsoft.com/office/drawing/2014/main" xmlns="" id="{E37F0B94-CBA9-02DC-F66A-6B23732E282D}"/>
                </a:ext>
              </a:extLst>
            </p:cNvPr>
            <p:cNvSpPr/>
            <p:nvPr/>
          </p:nvSpPr>
          <p:spPr>
            <a:xfrm flipH="1">
              <a:off x="2573582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6" name="Полилиния 35">
              <a:extLst>
                <a:ext uri="{FF2B5EF4-FFF2-40B4-BE49-F238E27FC236}">
                  <a16:creationId xmlns:a16="http://schemas.microsoft.com/office/drawing/2014/main" xmlns="" id="{A54D4DC2-3E44-765C-DC0C-23AB1A66E9E7}"/>
                </a:ext>
              </a:extLst>
            </p:cNvPr>
            <p:cNvSpPr/>
            <p:nvPr/>
          </p:nvSpPr>
          <p:spPr>
            <a:xfrm flipH="1">
              <a:off x="2998296" y="1717819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7" name="Полилиния 36">
              <a:extLst>
                <a:ext uri="{FF2B5EF4-FFF2-40B4-BE49-F238E27FC236}">
                  <a16:creationId xmlns:a16="http://schemas.microsoft.com/office/drawing/2014/main" xmlns="" id="{6E8CDEB5-3BC9-51C0-B13F-1340392530AF}"/>
                </a:ext>
              </a:extLst>
            </p:cNvPr>
            <p:cNvSpPr/>
            <p:nvPr/>
          </p:nvSpPr>
          <p:spPr>
            <a:xfrm flipH="1">
              <a:off x="3422618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8" name="Полилиния 37">
              <a:extLst>
                <a:ext uri="{FF2B5EF4-FFF2-40B4-BE49-F238E27FC236}">
                  <a16:creationId xmlns:a16="http://schemas.microsoft.com/office/drawing/2014/main" xmlns="" id="{E766C797-3AAB-C9B8-0ED9-2C9E61D52A54}"/>
                </a:ext>
              </a:extLst>
            </p:cNvPr>
            <p:cNvSpPr/>
            <p:nvPr/>
          </p:nvSpPr>
          <p:spPr>
            <a:xfrm flipH="1">
              <a:off x="3847334" y="1717034"/>
              <a:ext cx="146020" cy="145932"/>
            </a:xfrm>
            <a:custGeom>
              <a:avLst/>
              <a:gdLst>
                <a:gd name="connsiteX0" fmla="*/ 1 w 113653"/>
                <a:gd name="connsiteY0" fmla="*/ 57098 h 113584"/>
                <a:gd name="connsiteX1" fmla="*/ 56521 w 113653"/>
                <a:gd name="connsiteY1" fmla="*/ 1 h 113584"/>
                <a:gd name="connsiteX2" fmla="*/ 113653 w 113653"/>
                <a:gd name="connsiteY2" fmla="*/ 56487 h 113584"/>
                <a:gd name="connsiteX3" fmla="*/ 57133 w 113653"/>
                <a:gd name="connsiteY3" fmla="*/ 113584 h 113584"/>
                <a:gd name="connsiteX4" fmla="*/ 56829 w 113653"/>
                <a:gd name="connsiteY4" fmla="*/ 113585 h 113584"/>
                <a:gd name="connsiteX5" fmla="*/ 3 w 113653"/>
                <a:gd name="connsiteY5" fmla="*/ 57098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4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563" y="113585"/>
                    <a:pt x="171" y="88344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39" name="Полилиния 38">
              <a:extLst>
                <a:ext uri="{FF2B5EF4-FFF2-40B4-BE49-F238E27FC236}">
                  <a16:creationId xmlns:a16="http://schemas.microsoft.com/office/drawing/2014/main" xmlns="" id="{6EA6208D-1185-7617-F368-08DDC23B1CEF}"/>
                </a:ext>
              </a:extLst>
            </p:cNvPr>
            <p:cNvSpPr/>
            <p:nvPr/>
          </p:nvSpPr>
          <p:spPr>
            <a:xfrm flipH="1">
              <a:off x="874329" y="1293360"/>
              <a:ext cx="145234" cy="145147"/>
            </a:xfrm>
            <a:custGeom>
              <a:avLst/>
              <a:gdLst>
                <a:gd name="connsiteX0" fmla="*/ 113043 w 113041"/>
                <a:gd name="connsiteY0" fmla="*/ 56487 h 112973"/>
                <a:gd name="connsiteX1" fmla="*/ 56522 w 113041"/>
                <a:gd name="connsiteY1" fmla="*/ 112974 h 112973"/>
                <a:gd name="connsiteX2" fmla="*/ 2 w 113041"/>
                <a:gd name="connsiteY2" fmla="*/ 56487 h 112973"/>
                <a:gd name="connsiteX3" fmla="*/ 56522 w 113041"/>
                <a:gd name="connsiteY3" fmla="*/ 0 h 112973"/>
                <a:gd name="connsiteX4" fmla="*/ 113043 w 113041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1" h="112973">
                  <a:moveTo>
                    <a:pt x="113043" y="56487"/>
                  </a:moveTo>
                  <a:cubicBezTo>
                    <a:pt x="113043" y="87684"/>
                    <a:pt x="87738" y="112974"/>
                    <a:pt x="56522" y="112974"/>
                  </a:cubicBezTo>
                  <a:cubicBezTo>
                    <a:pt x="25307" y="112974"/>
                    <a:pt x="2" y="87684"/>
                    <a:pt x="2" y="56487"/>
                  </a:cubicBezTo>
                  <a:cubicBezTo>
                    <a:pt x="2" y="25290"/>
                    <a:pt x="25307" y="0"/>
                    <a:pt x="56522" y="0"/>
                  </a:cubicBezTo>
                  <a:cubicBezTo>
                    <a:pt x="87738" y="0"/>
                    <a:pt x="113043" y="25290"/>
                    <a:pt x="113043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0" name="Полилиния 39">
              <a:extLst>
                <a:ext uri="{FF2B5EF4-FFF2-40B4-BE49-F238E27FC236}">
                  <a16:creationId xmlns:a16="http://schemas.microsoft.com/office/drawing/2014/main" xmlns="" id="{279A3A56-0333-1CD9-E838-AEC6BC357C99}"/>
                </a:ext>
              </a:extLst>
            </p:cNvPr>
            <p:cNvSpPr/>
            <p:nvPr/>
          </p:nvSpPr>
          <p:spPr>
            <a:xfrm flipH="1">
              <a:off x="1298650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1" name="Полилиния 40">
              <a:extLst>
                <a:ext uri="{FF2B5EF4-FFF2-40B4-BE49-F238E27FC236}">
                  <a16:creationId xmlns:a16="http://schemas.microsoft.com/office/drawing/2014/main" xmlns="" id="{5BDFB6D3-960F-2219-AE50-7A07C2536AE9}"/>
                </a:ext>
              </a:extLst>
            </p:cNvPr>
            <p:cNvSpPr/>
            <p:nvPr/>
          </p:nvSpPr>
          <p:spPr>
            <a:xfrm flipH="1">
              <a:off x="1723363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2" name="Полилиния 41">
              <a:extLst>
                <a:ext uri="{FF2B5EF4-FFF2-40B4-BE49-F238E27FC236}">
                  <a16:creationId xmlns:a16="http://schemas.microsoft.com/office/drawing/2014/main" xmlns="" id="{7221DE26-FB73-8C81-41B8-80A055447B63}"/>
                </a:ext>
              </a:extLst>
            </p:cNvPr>
            <p:cNvSpPr/>
            <p:nvPr/>
          </p:nvSpPr>
          <p:spPr>
            <a:xfrm flipH="1">
              <a:off x="2148079" y="1292576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3" name="Полилиния 42">
              <a:extLst>
                <a:ext uri="{FF2B5EF4-FFF2-40B4-BE49-F238E27FC236}">
                  <a16:creationId xmlns:a16="http://schemas.microsoft.com/office/drawing/2014/main" xmlns="" id="{8B213288-AC77-1778-0E2A-27F4915F3C60}"/>
                </a:ext>
              </a:extLst>
            </p:cNvPr>
            <p:cNvSpPr/>
            <p:nvPr/>
          </p:nvSpPr>
          <p:spPr>
            <a:xfrm flipH="1">
              <a:off x="2573579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4" name="Полилиния 43">
              <a:extLst>
                <a:ext uri="{FF2B5EF4-FFF2-40B4-BE49-F238E27FC236}">
                  <a16:creationId xmlns:a16="http://schemas.microsoft.com/office/drawing/2014/main" xmlns="" id="{E407C53D-CF52-F180-4EC9-B2BABD7B2C61}"/>
                </a:ext>
              </a:extLst>
            </p:cNvPr>
            <p:cNvSpPr/>
            <p:nvPr/>
          </p:nvSpPr>
          <p:spPr>
            <a:xfrm flipH="1">
              <a:off x="2998295" y="1293360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5" name="Полилиния 44">
              <a:extLst>
                <a:ext uri="{FF2B5EF4-FFF2-40B4-BE49-F238E27FC236}">
                  <a16:creationId xmlns:a16="http://schemas.microsoft.com/office/drawing/2014/main" xmlns="" id="{BB20A50F-19F9-4DC2-294B-24C850D29D34}"/>
                </a:ext>
              </a:extLst>
            </p:cNvPr>
            <p:cNvSpPr/>
            <p:nvPr/>
          </p:nvSpPr>
          <p:spPr>
            <a:xfrm flipH="1">
              <a:off x="3422619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6" name="Полилиния 45">
              <a:extLst>
                <a:ext uri="{FF2B5EF4-FFF2-40B4-BE49-F238E27FC236}">
                  <a16:creationId xmlns:a16="http://schemas.microsoft.com/office/drawing/2014/main" xmlns="" id="{3F010332-CE43-D7D9-1879-DF7BF16D4187}"/>
                </a:ext>
              </a:extLst>
            </p:cNvPr>
            <p:cNvSpPr/>
            <p:nvPr/>
          </p:nvSpPr>
          <p:spPr>
            <a:xfrm flipH="1">
              <a:off x="3847334" y="1292575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7" name="Полилиния 46">
              <a:extLst>
                <a:ext uri="{FF2B5EF4-FFF2-40B4-BE49-F238E27FC236}">
                  <a16:creationId xmlns:a16="http://schemas.microsoft.com/office/drawing/2014/main" xmlns="" id="{4EDF3E86-93C0-CD9A-1B15-F07C467A56CB}"/>
                </a:ext>
              </a:extLst>
            </p:cNvPr>
            <p:cNvSpPr/>
            <p:nvPr/>
          </p:nvSpPr>
          <p:spPr>
            <a:xfrm flipH="1">
              <a:off x="873938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8" name="Полилиния 47">
              <a:extLst>
                <a:ext uri="{FF2B5EF4-FFF2-40B4-BE49-F238E27FC236}">
                  <a16:creationId xmlns:a16="http://schemas.microsoft.com/office/drawing/2014/main" xmlns="" id="{85EE39B1-FA17-D7FB-F65F-512C9FDF74E4}"/>
                </a:ext>
              </a:extLst>
            </p:cNvPr>
            <p:cNvSpPr/>
            <p:nvPr/>
          </p:nvSpPr>
          <p:spPr>
            <a:xfrm flipH="1">
              <a:off x="1298650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9" name="Полилиния 48">
              <a:extLst>
                <a:ext uri="{FF2B5EF4-FFF2-40B4-BE49-F238E27FC236}">
                  <a16:creationId xmlns:a16="http://schemas.microsoft.com/office/drawing/2014/main" xmlns="" id="{4A89F4B3-90D5-80BB-E58A-DC22DEF050B6}"/>
                </a:ext>
              </a:extLst>
            </p:cNvPr>
            <p:cNvSpPr/>
            <p:nvPr/>
          </p:nvSpPr>
          <p:spPr>
            <a:xfrm flipH="1">
              <a:off x="1723363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0" name="Полилиния 49">
              <a:extLst>
                <a:ext uri="{FF2B5EF4-FFF2-40B4-BE49-F238E27FC236}">
                  <a16:creationId xmlns:a16="http://schemas.microsoft.com/office/drawing/2014/main" xmlns="" id="{81C9D8D6-DDF5-36D9-0BC2-CC7E1565409B}"/>
                </a:ext>
              </a:extLst>
            </p:cNvPr>
            <p:cNvSpPr/>
            <p:nvPr/>
          </p:nvSpPr>
          <p:spPr>
            <a:xfrm flipH="1">
              <a:off x="2148079" y="868119"/>
              <a:ext cx="146020" cy="145932"/>
            </a:xfrm>
            <a:custGeom>
              <a:avLst/>
              <a:gdLst>
                <a:gd name="connsiteX0" fmla="*/ 0 w 113653"/>
                <a:gd name="connsiteY0" fmla="*/ 56791 h 113584"/>
                <a:gd name="connsiteX1" fmla="*/ 56828 w 113653"/>
                <a:gd name="connsiteY1" fmla="*/ 0 h 113584"/>
                <a:gd name="connsiteX2" fmla="*/ 113654 w 113653"/>
                <a:gd name="connsiteY2" fmla="*/ 56793 h 113584"/>
                <a:gd name="connsiteX3" fmla="*/ 56826 w 113653"/>
                <a:gd name="connsiteY3" fmla="*/ 113584 h 113584"/>
                <a:gd name="connsiteX4" fmla="*/ 56522 w 113653"/>
                <a:gd name="connsiteY4" fmla="*/ 113583 h 113584"/>
                <a:gd name="connsiteX5" fmla="*/ 0 w 113653"/>
                <a:gd name="connsiteY5" fmla="*/ 57097 h 113584"/>
                <a:gd name="connsiteX6" fmla="*/ 0 w 113653"/>
                <a:gd name="connsiteY6" fmla="*/ 56791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4">
                  <a:moveTo>
                    <a:pt x="0" y="56791"/>
                  </a:moveTo>
                  <a:cubicBezTo>
                    <a:pt x="0" y="25426"/>
                    <a:pt x="25442" y="0"/>
                    <a:pt x="56828" y="0"/>
                  </a:cubicBezTo>
                  <a:cubicBezTo>
                    <a:pt x="88211" y="0"/>
                    <a:pt x="113654" y="25428"/>
                    <a:pt x="113654" y="56793"/>
                  </a:cubicBezTo>
                  <a:cubicBezTo>
                    <a:pt x="113654" y="88158"/>
                    <a:pt x="88211" y="113585"/>
                    <a:pt x="56826" y="113584"/>
                  </a:cubicBezTo>
                  <a:cubicBezTo>
                    <a:pt x="56725" y="113584"/>
                    <a:pt x="56623" y="113584"/>
                    <a:pt x="56522" y="113583"/>
                  </a:cubicBezTo>
                  <a:cubicBezTo>
                    <a:pt x="25306" y="113584"/>
                    <a:pt x="0" y="88294"/>
                    <a:pt x="0" y="57097"/>
                  </a:cubicBezTo>
                  <a:cubicBezTo>
                    <a:pt x="0" y="56995"/>
                    <a:pt x="0" y="56893"/>
                    <a:pt x="0" y="5679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1" name="Полилиния 50">
              <a:extLst>
                <a:ext uri="{FF2B5EF4-FFF2-40B4-BE49-F238E27FC236}">
                  <a16:creationId xmlns:a16="http://schemas.microsoft.com/office/drawing/2014/main" xmlns="" id="{9D4476BE-23C9-7123-D053-D3B9DAAC017C}"/>
                </a:ext>
              </a:extLst>
            </p:cNvPr>
            <p:cNvSpPr/>
            <p:nvPr/>
          </p:nvSpPr>
          <p:spPr>
            <a:xfrm flipH="1">
              <a:off x="2573579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2" name="Полилиния 51">
              <a:extLst>
                <a:ext uri="{FF2B5EF4-FFF2-40B4-BE49-F238E27FC236}">
                  <a16:creationId xmlns:a16="http://schemas.microsoft.com/office/drawing/2014/main" xmlns="" id="{CB9944A9-EB93-057F-B02F-B378FCE1A335}"/>
                </a:ext>
              </a:extLst>
            </p:cNvPr>
            <p:cNvSpPr/>
            <p:nvPr/>
          </p:nvSpPr>
          <p:spPr>
            <a:xfrm flipH="1">
              <a:off x="2998295" y="868901"/>
              <a:ext cx="145237" cy="145147"/>
            </a:xfrm>
            <a:custGeom>
              <a:avLst/>
              <a:gdLst>
                <a:gd name="connsiteX0" fmla="*/ 2 w 113043"/>
                <a:gd name="connsiteY0" fmla="*/ 56182 h 112973"/>
                <a:gd name="connsiteX1" fmla="*/ 56828 w 113043"/>
                <a:gd name="connsiteY1" fmla="*/ 1 h 112973"/>
                <a:gd name="connsiteX2" fmla="*/ 113042 w 113043"/>
                <a:gd name="connsiteY2" fmla="*/ 56792 h 112973"/>
                <a:gd name="connsiteX3" fmla="*/ 56522 w 113043"/>
                <a:gd name="connsiteY3" fmla="*/ 112974 h 112973"/>
                <a:gd name="connsiteX4" fmla="*/ 0 w 113043"/>
                <a:gd name="connsiteY4" fmla="*/ 56487 h 112973"/>
                <a:gd name="connsiteX5" fmla="*/ 0 w 113043"/>
                <a:gd name="connsiteY5" fmla="*/ 56181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3" h="112973">
                  <a:moveTo>
                    <a:pt x="2" y="56182"/>
                  </a:moveTo>
                  <a:cubicBezTo>
                    <a:pt x="170" y="24985"/>
                    <a:pt x="25612" y="-168"/>
                    <a:pt x="56828" y="1"/>
                  </a:cubicBezTo>
                  <a:cubicBezTo>
                    <a:pt x="88044" y="170"/>
                    <a:pt x="113212" y="25596"/>
                    <a:pt x="113042" y="56792"/>
                  </a:cubicBezTo>
                  <a:cubicBezTo>
                    <a:pt x="112875" y="87869"/>
                    <a:pt x="87618" y="112973"/>
                    <a:pt x="56522" y="112974"/>
                  </a:cubicBezTo>
                  <a:cubicBezTo>
                    <a:pt x="25306" y="112974"/>
                    <a:pt x="0" y="87684"/>
                    <a:pt x="0" y="56487"/>
                  </a:cubicBezTo>
                  <a:cubicBezTo>
                    <a:pt x="0" y="56385"/>
                    <a:pt x="0" y="56283"/>
                    <a:pt x="0" y="56181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3" name="Полилиния 52">
              <a:extLst>
                <a:ext uri="{FF2B5EF4-FFF2-40B4-BE49-F238E27FC236}">
                  <a16:creationId xmlns:a16="http://schemas.microsoft.com/office/drawing/2014/main" xmlns="" id="{A64DCAFA-26EE-8396-8ACB-25DC7F949FD5}"/>
                </a:ext>
              </a:extLst>
            </p:cNvPr>
            <p:cNvSpPr/>
            <p:nvPr/>
          </p:nvSpPr>
          <p:spPr>
            <a:xfrm flipH="1">
              <a:off x="3422619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4" name="Полилиния 53">
              <a:extLst>
                <a:ext uri="{FF2B5EF4-FFF2-40B4-BE49-F238E27FC236}">
                  <a16:creationId xmlns:a16="http://schemas.microsoft.com/office/drawing/2014/main" xmlns="" id="{08E74753-DF19-EC69-CB65-4C6BAB3B6B9B}"/>
                </a:ext>
              </a:extLst>
            </p:cNvPr>
            <p:cNvSpPr/>
            <p:nvPr/>
          </p:nvSpPr>
          <p:spPr>
            <a:xfrm flipH="1">
              <a:off x="3847334" y="868118"/>
              <a:ext cx="146020" cy="145933"/>
            </a:xfrm>
            <a:custGeom>
              <a:avLst/>
              <a:gdLst>
                <a:gd name="connsiteX0" fmla="*/ 1 w 113653"/>
                <a:gd name="connsiteY0" fmla="*/ 56792 h 113585"/>
                <a:gd name="connsiteX1" fmla="*/ 56827 w 113653"/>
                <a:gd name="connsiteY1" fmla="*/ 0 h 113585"/>
                <a:gd name="connsiteX2" fmla="*/ 113653 w 113653"/>
                <a:gd name="connsiteY2" fmla="*/ 56792 h 113585"/>
                <a:gd name="connsiteX3" fmla="*/ 56827 w 113653"/>
                <a:gd name="connsiteY3" fmla="*/ 113584 h 113585"/>
                <a:gd name="connsiteX4" fmla="*/ 1 w 113653"/>
                <a:gd name="connsiteY4" fmla="*/ 57405 h 113585"/>
                <a:gd name="connsiteX5" fmla="*/ 1 w 113653"/>
                <a:gd name="connsiteY5" fmla="*/ 56792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3" h="113585">
                  <a:moveTo>
                    <a:pt x="1" y="56792"/>
                  </a:moveTo>
                  <a:cubicBezTo>
                    <a:pt x="1" y="25427"/>
                    <a:pt x="25444" y="0"/>
                    <a:pt x="56827" y="0"/>
                  </a:cubicBezTo>
                  <a:cubicBezTo>
                    <a:pt x="88211" y="0"/>
                    <a:pt x="113653" y="25427"/>
                    <a:pt x="113653" y="56792"/>
                  </a:cubicBezTo>
                  <a:cubicBezTo>
                    <a:pt x="113653" y="88158"/>
                    <a:pt x="88211" y="113584"/>
                    <a:pt x="56827" y="113584"/>
                  </a:cubicBezTo>
                  <a:cubicBezTo>
                    <a:pt x="25612" y="113754"/>
                    <a:pt x="169" y="88601"/>
                    <a:pt x="1" y="57405"/>
                  </a:cubicBezTo>
                  <a:cubicBezTo>
                    <a:pt x="0" y="57201"/>
                    <a:pt x="0" y="56997"/>
                    <a:pt x="1" y="56792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5" name="Полилиния 54">
              <a:extLst>
                <a:ext uri="{FF2B5EF4-FFF2-40B4-BE49-F238E27FC236}">
                  <a16:creationId xmlns:a16="http://schemas.microsoft.com/office/drawing/2014/main" xmlns="" id="{7026971D-2160-0BE5-C968-0907BD17CB89}"/>
                </a:ext>
              </a:extLst>
            </p:cNvPr>
            <p:cNvSpPr/>
            <p:nvPr/>
          </p:nvSpPr>
          <p:spPr>
            <a:xfrm flipH="1">
              <a:off x="873937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6" name="Полилиния 55">
              <a:extLst>
                <a:ext uri="{FF2B5EF4-FFF2-40B4-BE49-F238E27FC236}">
                  <a16:creationId xmlns:a16="http://schemas.microsoft.com/office/drawing/2014/main" xmlns="" id="{CE69AF81-53FF-8AA2-BCF5-7B09C3CEED86}"/>
                </a:ext>
              </a:extLst>
            </p:cNvPr>
            <p:cNvSpPr/>
            <p:nvPr/>
          </p:nvSpPr>
          <p:spPr>
            <a:xfrm flipH="1">
              <a:off x="1298650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7" name="Полилиния 56">
              <a:extLst>
                <a:ext uri="{FF2B5EF4-FFF2-40B4-BE49-F238E27FC236}">
                  <a16:creationId xmlns:a16="http://schemas.microsoft.com/office/drawing/2014/main" xmlns="" id="{83D744D7-3857-FF11-2340-D8AC1C7D54D5}"/>
                </a:ext>
              </a:extLst>
            </p:cNvPr>
            <p:cNvSpPr/>
            <p:nvPr/>
          </p:nvSpPr>
          <p:spPr>
            <a:xfrm flipH="1">
              <a:off x="1723367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8" name="Полилиния 57">
              <a:extLst>
                <a:ext uri="{FF2B5EF4-FFF2-40B4-BE49-F238E27FC236}">
                  <a16:creationId xmlns:a16="http://schemas.microsoft.com/office/drawing/2014/main" xmlns="" id="{FF77B0E0-A729-73E4-9040-9C9ED0039DA3}"/>
                </a:ext>
              </a:extLst>
            </p:cNvPr>
            <p:cNvSpPr/>
            <p:nvPr/>
          </p:nvSpPr>
          <p:spPr>
            <a:xfrm flipH="1">
              <a:off x="2148082" y="443267"/>
              <a:ext cx="146018" cy="145932"/>
            </a:xfrm>
            <a:custGeom>
              <a:avLst/>
              <a:gdLst>
                <a:gd name="connsiteX0" fmla="*/ 1 w 113651"/>
                <a:gd name="connsiteY0" fmla="*/ 57097 h 113584"/>
                <a:gd name="connsiteX1" fmla="*/ 56521 w 113651"/>
                <a:gd name="connsiteY1" fmla="*/ 1 h 113584"/>
                <a:gd name="connsiteX2" fmla="*/ 113651 w 113651"/>
                <a:gd name="connsiteY2" fmla="*/ 56488 h 113584"/>
                <a:gd name="connsiteX3" fmla="*/ 57131 w 113651"/>
                <a:gd name="connsiteY3" fmla="*/ 113584 h 113584"/>
                <a:gd name="connsiteX4" fmla="*/ 56521 w 113651"/>
                <a:gd name="connsiteY4" fmla="*/ 113584 h 113584"/>
                <a:gd name="connsiteX5" fmla="*/ 1 w 113651"/>
                <a:gd name="connsiteY5" fmla="*/ 57097 h 11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651" h="113584">
                  <a:moveTo>
                    <a:pt x="1" y="57097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7"/>
                    <a:pt x="113483" y="25123"/>
                    <a:pt x="113651" y="56488"/>
                  </a:cubicBezTo>
                  <a:cubicBezTo>
                    <a:pt x="113819" y="87853"/>
                    <a:pt x="88514" y="113415"/>
                    <a:pt x="57131" y="113584"/>
                  </a:cubicBezTo>
                  <a:cubicBezTo>
                    <a:pt x="56928" y="113585"/>
                    <a:pt x="56724" y="113585"/>
                    <a:pt x="56521" y="113584"/>
                  </a:cubicBezTo>
                  <a:cubicBezTo>
                    <a:pt x="25305" y="113584"/>
                    <a:pt x="1" y="88294"/>
                    <a:pt x="1" y="5709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9" name="Полилиния 58">
              <a:extLst>
                <a:ext uri="{FF2B5EF4-FFF2-40B4-BE49-F238E27FC236}">
                  <a16:creationId xmlns:a16="http://schemas.microsoft.com/office/drawing/2014/main" xmlns="" id="{D81846CA-59D7-24AC-8275-7B1E95E20D70}"/>
                </a:ext>
              </a:extLst>
            </p:cNvPr>
            <p:cNvSpPr/>
            <p:nvPr/>
          </p:nvSpPr>
          <p:spPr>
            <a:xfrm flipH="1">
              <a:off x="2573582" y="444051"/>
              <a:ext cx="145233" cy="145147"/>
            </a:xfrm>
            <a:custGeom>
              <a:avLst/>
              <a:gdLst>
                <a:gd name="connsiteX0" fmla="*/ 0 w 113040"/>
                <a:gd name="connsiteY0" fmla="*/ 56487 h 112973"/>
                <a:gd name="connsiteX1" fmla="*/ 56520 w 113040"/>
                <a:gd name="connsiteY1" fmla="*/ 0 h 112973"/>
                <a:gd name="connsiteX2" fmla="*/ 113040 w 113040"/>
                <a:gd name="connsiteY2" fmla="*/ 56487 h 112973"/>
                <a:gd name="connsiteX3" fmla="*/ 56520 w 113040"/>
                <a:gd name="connsiteY3" fmla="*/ 112974 h 112973"/>
                <a:gd name="connsiteX4" fmla="*/ 0 w 113040"/>
                <a:gd name="connsiteY4" fmla="*/ 56487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40" h="112973">
                  <a:moveTo>
                    <a:pt x="0" y="56487"/>
                  </a:moveTo>
                  <a:cubicBezTo>
                    <a:pt x="0" y="25290"/>
                    <a:pt x="25305" y="0"/>
                    <a:pt x="56520" y="0"/>
                  </a:cubicBezTo>
                  <a:cubicBezTo>
                    <a:pt x="87736" y="0"/>
                    <a:pt x="113040" y="25290"/>
                    <a:pt x="113040" y="56487"/>
                  </a:cubicBezTo>
                  <a:cubicBezTo>
                    <a:pt x="113040" y="87684"/>
                    <a:pt x="87736" y="112974"/>
                    <a:pt x="56520" y="112974"/>
                  </a:cubicBezTo>
                  <a:cubicBezTo>
                    <a:pt x="25305" y="112974"/>
                    <a:pt x="0" y="87684"/>
                    <a:pt x="0" y="56487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0" name="Полилиния 59">
              <a:extLst>
                <a:ext uri="{FF2B5EF4-FFF2-40B4-BE49-F238E27FC236}">
                  <a16:creationId xmlns:a16="http://schemas.microsoft.com/office/drawing/2014/main" xmlns="" id="{DABC31F3-00CB-2396-80F8-8E19602A3DC9}"/>
                </a:ext>
              </a:extLst>
            </p:cNvPr>
            <p:cNvSpPr/>
            <p:nvPr/>
          </p:nvSpPr>
          <p:spPr>
            <a:xfrm flipH="1">
              <a:off x="2998297" y="444061"/>
              <a:ext cx="145235" cy="145147"/>
            </a:xfrm>
            <a:custGeom>
              <a:avLst/>
              <a:gdLst>
                <a:gd name="connsiteX0" fmla="*/ 2 w 113042"/>
                <a:gd name="connsiteY0" fmla="*/ 56479 h 112973"/>
                <a:gd name="connsiteX1" fmla="*/ 56530 w 113042"/>
                <a:gd name="connsiteY1" fmla="*/ 0 h 112973"/>
                <a:gd name="connsiteX2" fmla="*/ 113042 w 113042"/>
                <a:gd name="connsiteY2" fmla="*/ 56494 h 112973"/>
                <a:gd name="connsiteX3" fmla="*/ 57438 w 113042"/>
                <a:gd name="connsiteY3" fmla="*/ 112966 h 112973"/>
                <a:gd name="connsiteX4" fmla="*/ 7 w 113042"/>
                <a:gd name="connsiteY4" fmla="*/ 57403 h 112973"/>
                <a:gd name="connsiteX5" fmla="*/ 0 w 113042"/>
                <a:gd name="connsiteY5" fmla="*/ 56479 h 11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42" h="112973">
                  <a:moveTo>
                    <a:pt x="2" y="56479"/>
                  </a:moveTo>
                  <a:cubicBezTo>
                    <a:pt x="6" y="25282"/>
                    <a:pt x="25314" y="-4"/>
                    <a:pt x="56530" y="0"/>
                  </a:cubicBezTo>
                  <a:cubicBezTo>
                    <a:pt x="87745" y="4"/>
                    <a:pt x="113048" y="25297"/>
                    <a:pt x="113042" y="56494"/>
                  </a:cubicBezTo>
                  <a:cubicBezTo>
                    <a:pt x="113039" y="87331"/>
                    <a:pt x="88290" y="112466"/>
                    <a:pt x="57438" y="112966"/>
                  </a:cubicBezTo>
                  <a:cubicBezTo>
                    <a:pt x="26226" y="113472"/>
                    <a:pt x="515" y="88595"/>
                    <a:pt x="7" y="57403"/>
                  </a:cubicBezTo>
                  <a:cubicBezTo>
                    <a:pt x="2" y="57095"/>
                    <a:pt x="0" y="56787"/>
                    <a:pt x="0" y="56479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1" name="Полилиния 60">
              <a:extLst>
                <a:ext uri="{FF2B5EF4-FFF2-40B4-BE49-F238E27FC236}">
                  <a16:creationId xmlns:a16="http://schemas.microsoft.com/office/drawing/2014/main" xmlns="" id="{4DF885A6-3EA4-58EB-7976-6B3DA9AB0B0F}"/>
                </a:ext>
              </a:extLst>
            </p:cNvPr>
            <p:cNvSpPr/>
            <p:nvPr/>
          </p:nvSpPr>
          <p:spPr>
            <a:xfrm flipH="1">
              <a:off x="3422618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2" name="Полилиния 61">
              <a:extLst>
                <a:ext uri="{FF2B5EF4-FFF2-40B4-BE49-F238E27FC236}">
                  <a16:creationId xmlns:a16="http://schemas.microsoft.com/office/drawing/2014/main" xmlns="" id="{B85135A5-680B-6991-2CA6-F71643D2F76F}"/>
                </a:ext>
              </a:extLst>
            </p:cNvPr>
            <p:cNvSpPr/>
            <p:nvPr/>
          </p:nvSpPr>
          <p:spPr>
            <a:xfrm flipH="1">
              <a:off x="3847334" y="443267"/>
              <a:ext cx="146020" cy="145933"/>
            </a:xfrm>
            <a:custGeom>
              <a:avLst/>
              <a:gdLst>
                <a:gd name="connsiteX0" fmla="*/ 1 w 113653"/>
                <a:gd name="connsiteY0" fmla="*/ 57098 h 113585"/>
                <a:gd name="connsiteX1" fmla="*/ 56521 w 113653"/>
                <a:gd name="connsiteY1" fmla="*/ 1 h 113585"/>
                <a:gd name="connsiteX2" fmla="*/ 113653 w 113653"/>
                <a:gd name="connsiteY2" fmla="*/ 56487 h 113585"/>
                <a:gd name="connsiteX3" fmla="*/ 57133 w 113653"/>
                <a:gd name="connsiteY3" fmla="*/ 113584 h 113585"/>
                <a:gd name="connsiteX4" fmla="*/ 56829 w 113653"/>
                <a:gd name="connsiteY4" fmla="*/ 113585 h 113585"/>
                <a:gd name="connsiteX5" fmla="*/ 3 w 113653"/>
                <a:gd name="connsiteY5" fmla="*/ 57404 h 113585"/>
                <a:gd name="connsiteX6" fmla="*/ 3 w 113653"/>
                <a:gd name="connsiteY6" fmla="*/ 57098 h 1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653" h="113585">
                  <a:moveTo>
                    <a:pt x="1" y="57098"/>
                  </a:moveTo>
                  <a:cubicBezTo>
                    <a:pt x="-167" y="25732"/>
                    <a:pt x="25138" y="169"/>
                    <a:pt x="56521" y="1"/>
                  </a:cubicBezTo>
                  <a:cubicBezTo>
                    <a:pt x="87905" y="-168"/>
                    <a:pt x="113483" y="25122"/>
                    <a:pt x="113653" y="56487"/>
                  </a:cubicBezTo>
                  <a:cubicBezTo>
                    <a:pt x="113821" y="87852"/>
                    <a:pt x="88516" y="113415"/>
                    <a:pt x="57133" y="113584"/>
                  </a:cubicBezTo>
                  <a:cubicBezTo>
                    <a:pt x="57032" y="113584"/>
                    <a:pt x="56929" y="113585"/>
                    <a:pt x="56829" y="113585"/>
                  </a:cubicBezTo>
                  <a:cubicBezTo>
                    <a:pt x="25613" y="113753"/>
                    <a:pt x="172" y="88600"/>
                    <a:pt x="3" y="57404"/>
                  </a:cubicBezTo>
                  <a:cubicBezTo>
                    <a:pt x="3" y="57302"/>
                    <a:pt x="3" y="57200"/>
                    <a:pt x="3" y="57098"/>
                  </a:cubicBezTo>
                  <a:close/>
                </a:path>
              </a:pathLst>
            </a:custGeom>
            <a:gradFill>
              <a:gsLst>
                <a:gs pos="100000">
                  <a:srgbClr val="F86FFF"/>
                </a:gs>
                <a:gs pos="0">
                  <a:srgbClr val="D600F9">
                    <a:alpha val="64000"/>
                  </a:srgbClr>
                </a:gs>
              </a:gsLst>
              <a:lin ang="2700000" scaled="0"/>
            </a:gradFill>
            <a:ln w="305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3" name="Полилиния 62">
              <a:extLst>
                <a:ext uri="{FF2B5EF4-FFF2-40B4-BE49-F238E27FC236}">
                  <a16:creationId xmlns:a16="http://schemas.microsoft.com/office/drawing/2014/main" xmlns="" id="{D943B6D6-F6A5-40F1-8093-D2A5853FB562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0 h 208543"/>
                <a:gd name="connsiteX1" fmla="*/ 208669 w 208669"/>
                <a:gd name="connsiteY1" fmla="*/ 208543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0"/>
                  </a:moveTo>
                  <a:lnTo>
                    <a:pt x="208669" y="208543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4" name="Полилиния 63">
              <a:extLst>
                <a:ext uri="{FF2B5EF4-FFF2-40B4-BE49-F238E27FC236}">
                  <a16:creationId xmlns:a16="http://schemas.microsoft.com/office/drawing/2014/main" xmlns="" id="{83DF14C4-3738-3A9D-E1EE-447340B4C3B0}"/>
                </a:ext>
              </a:extLst>
            </p:cNvPr>
            <p:cNvSpPr/>
            <p:nvPr/>
          </p:nvSpPr>
          <p:spPr>
            <a:xfrm flipH="1">
              <a:off x="10821406" y="4988572"/>
              <a:ext cx="418434" cy="418181"/>
            </a:xfrm>
            <a:custGeom>
              <a:avLst/>
              <a:gdLst>
                <a:gd name="connsiteX0" fmla="*/ 325683 w 325683"/>
                <a:gd name="connsiteY0" fmla="*/ 162743 h 325486"/>
                <a:gd name="connsiteX1" fmla="*/ 162842 w 325683"/>
                <a:gd name="connsiteY1" fmla="*/ 325487 h 325486"/>
                <a:gd name="connsiteX2" fmla="*/ 1 w 325683"/>
                <a:gd name="connsiteY2" fmla="*/ 162743 h 325486"/>
                <a:gd name="connsiteX3" fmla="*/ 162842 w 325683"/>
                <a:gd name="connsiteY3" fmla="*/ 0 h 325486"/>
                <a:gd name="connsiteX4" fmla="*/ 325683 w 325683"/>
                <a:gd name="connsiteY4" fmla="*/ 162743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3"/>
                  </a:moveTo>
                  <a:cubicBezTo>
                    <a:pt x="325683" y="252624"/>
                    <a:pt x="252776" y="325487"/>
                    <a:pt x="162842" y="325487"/>
                  </a:cubicBezTo>
                  <a:cubicBezTo>
                    <a:pt x="72907" y="325487"/>
                    <a:pt x="1" y="252624"/>
                    <a:pt x="1" y="162743"/>
                  </a:cubicBezTo>
                  <a:cubicBezTo>
                    <a:pt x="1" y="72863"/>
                    <a:pt x="72907" y="0"/>
                    <a:pt x="162842" y="0"/>
                  </a:cubicBezTo>
                  <a:cubicBezTo>
                    <a:pt x="252776" y="0"/>
                    <a:pt x="325683" y="72863"/>
                    <a:pt x="325683" y="162743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5" name="Полилиния 64">
              <a:extLst>
                <a:ext uri="{FF2B5EF4-FFF2-40B4-BE49-F238E27FC236}">
                  <a16:creationId xmlns:a16="http://schemas.microsoft.com/office/drawing/2014/main" xmlns="" id="{879AD351-0E8C-4345-917B-77C738F9840F}"/>
                </a:ext>
              </a:extLst>
            </p:cNvPr>
            <p:cNvSpPr/>
            <p:nvPr/>
          </p:nvSpPr>
          <p:spPr>
            <a:xfrm flipH="1">
              <a:off x="8608476" y="11922681"/>
              <a:ext cx="418434" cy="418181"/>
            </a:xfrm>
            <a:custGeom>
              <a:avLst/>
              <a:gdLst>
                <a:gd name="connsiteX0" fmla="*/ 325683 w 325683"/>
                <a:gd name="connsiteY0" fmla="*/ 162744 h 325486"/>
                <a:gd name="connsiteX1" fmla="*/ 162841 w 325683"/>
                <a:gd name="connsiteY1" fmla="*/ 325486 h 325486"/>
                <a:gd name="connsiteX2" fmla="*/ 0 w 325683"/>
                <a:gd name="connsiteY2" fmla="*/ 162744 h 325486"/>
                <a:gd name="connsiteX3" fmla="*/ 162841 w 325683"/>
                <a:gd name="connsiteY3" fmla="*/ 1 h 325486"/>
                <a:gd name="connsiteX4" fmla="*/ 325683 w 325683"/>
                <a:gd name="connsiteY4" fmla="*/ 162744 h 32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683" h="325486">
                  <a:moveTo>
                    <a:pt x="325683" y="162744"/>
                  </a:moveTo>
                  <a:cubicBezTo>
                    <a:pt x="325683" y="252624"/>
                    <a:pt x="252776" y="325486"/>
                    <a:pt x="162841" y="325486"/>
                  </a:cubicBezTo>
                  <a:cubicBezTo>
                    <a:pt x="72907" y="325486"/>
                    <a:pt x="0" y="252624"/>
                    <a:pt x="0" y="162744"/>
                  </a:cubicBezTo>
                  <a:cubicBezTo>
                    <a:pt x="0" y="72863"/>
                    <a:pt x="72907" y="1"/>
                    <a:pt x="162841" y="1"/>
                  </a:cubicBezTo>
                  <a:cubicBezTo>
                    <a:pt x="252776" y="1"/>
                    <a:pt x="325683" y="72863"/>
                    <a:pt x="325683" y="162744"/>
                  </a:cubicBez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6" name="Полилиния 65">
              <a:extLst>
                <a:ext uri="{FF2B5EF4-FFF2-40B4-BE49-F238E27FC236}">
                  <a16:creationId xmlns:a16="http://schemas.microsoft.com/office/drawing/2014/main" xmlns="" id="{E80DA787-3353-6FE8-9614-154EF198B8C9}"/>
                </a:ext>
              </a:extLst>
            </p:cNvPr>
            <p:cNvSpPr/>
            <p:nvPr/>
          </p:nvSpPr>
          <p:spPr>
            <a:xfrm flipH="1">
              <a:off x="2546926" y="11302652"/>
              <a:ext cx="1982263" cy="209876"/>
            </a:xfrm>
            <a:custGeom>
              <a:avLst/>
              <a:gdLst>
                <a:gd name="connsiteX0" fmla="*/ 0 w 1542869"/>
                <a:gd name="connsiteY0" fmla="*/ 0 h 163354"/>
                <a:gd name="connsiteX1" fmla="*/ 220278 w 1542869"/>
                <a:gd name="connsiteY1" fmla="*/ 163354 h 163354"/>
                <a:gd name="connsiteX2" fmla="*/ 440558 w 1542869"/>
                <a:gd name="connsiteY2" fmla="*/ 0 h 163354"/>
                <a:gd name="connsiteX3" fmla="*/ 660837 w 1542869"/>
                <a:gd name="connsiteY3" fmla="*/ 163354 h 163354"/>
                <a:gd name="connsiteX4" fmla="*/ 881421 w 1542869"/>
                <a:gd name="connsiteY4" fmla="*/ 0 h 163354"/>
                <a:gd name="connsiteX5" fmla="*/ 1101701 w 1542869"/>
                <a:gd name="connsiteY5" fmla="*/ 163354 h 163354"/>
                <a:gd name="connsiteX6" fmla="*/ 1322284 w 1542869"/>
                <a:gd name="connsiteY6" fmla="*/ 0 h 163354"/>
                <a:gd name="connsiteX7" fmla="*/ 1542870 w 1542869"/>
                <a:gd name="connsiteY7" fmla="*/ 163354 h 16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2869" h="163354">
                  <a:moveTo>
                    <a:pt x="0" y="0"/>
                  </a:moveTo>
                  <a:cubicBezTo>
                    <a:pt x="110292" y="0"/>
                    <a:pt x="110292" y="163354"/>
                    <a:pt x="220278" y="163354"/>
                  </a:cubicBezTo>
                  <a:cubicBezTo>
                    <a:pt x="330266" y="163354"/>
                    <a:pt x="330572" y="0"/>
                    <a:pt x="440558" y="0"/>
                  </a:cubicBezTo>
                  <a:cubicBezTo>
                    <a:pt x="550545" y="0"/>
                    <a:pt x="550849" y="163354"/>
                    <a:pt x="660837" y="163354"/>
                  </a:cubicBezTo>
                  <a:cubicBezTo>
                    <a:pt x="770823" y="163354"/>
                    <a:pt x="771129" y="0"/>
                    <a:pt x="881421" y="0"/>
                  </a:cubicBezTo>
                  <a:cubicBezTo>
                    <a:pt x="991713" y="0"/>
                    <a:pt x="991713" y="163354"/>
                    <a:pt x="1101701" y="163354"/>
                  </a:cubicBezTo>
                  <a:cubicBezTo>
                    <a:pt x="1211687" y="163354"/>
                    <a:pt x="1211993" y="0"/>
                    <a:pt x="1322284" y="0"/>
                  </a:cubicBezTo>
                  <a:cubicBezTo>
                    <a:pt x="1432578" y="0"/>
                    <a:pt x="1432578" y="163354"/>
                    <a:pt x="1542870" y="163354"/>
                  </a:cubicBezTo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7" name="Полилиния 66">
              <a:extLst>
                <a:ext uri="{FF2B5EF4-FFF2-40B4-BE49-F238E27FC236}">
                  <a16:creationId xmlns:a16="http://schemas.microsoft.com/office/drawing/2014/main" xmlns="" id="{8850DFE2-05FA-6913-EE93-E91FF6AD2ED1}"/>
                </a:ext>
              </a:extLst>
            </p:cNvPr>
            <p:cNvSpPr/>
            <p:nvPr/>
          </p:nvSpPr>
          <p:spPr>
            <a:xfrm flipH="1">
              <a:off x="12845671" y="3911113"/>
              <a:ext cx="268096" cy="267934"/>
            </a:xfrm>
            <a:custGeom>
              <a:avLst/>
              <a:gdLst>
                <a:gd name="connsiteX0" fmla="*/ 0 w 208669"/>
                <a:gd name="connsiteY0" fmla="*/ 208543 h 208543"/>
                <a:gd name="connsiteX1" fmla="*/ 208669 w 208669"/>
                <a:gd name="connsiteY1" fmla="*/ 0 h 208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8669" h="208543">
                  <a:moveTo>
                    <a:pt x="0" y="208543"/>
                  </a:moveTo>
                  <a:lnTo>
                    <a:pt x="208669" y="0"/>
                  </a:lnTo>
                </a:path>
              </a:pathLst>
            </a:custGeom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8" name="Полилиния 67">
              <a:extLst>
                <a:ext uri="{FF2B5EF4-FFF2-40B4-BE49-F238E27FC236}">
                  <a16:creationId xmlns:a16="http://schemas.microsoft.com/office/drawing/2014/main" xmlns="" id="{0F11C9F7-03E6-D04F-B1B8-8FC16A87E547}"/>
                </a:ext>
              </a:extLst>
            </p:cNvPr>
            <p:cNvSpPr/>
            <p:nvPr/>
          </p:nvSpPr>
          <p:spPr>
            <a:xfrm flipH="1">
              <a:off x="1782638" y="7610167"/>
              <a:ext cx="438451" cy="506054"/>
            </a:xfrm>
            <a:custGeom>
              <a:avLst/>
              <a:gdLst>
                <a:gd name="connsiteX0" fmla="*/ 0 w 341263"/>
                <a:gd name="connsiteY0" fmla="*/ 0 h 393881"/>
                <a:gd name="connsiteX1" fmla="*/ 0 w 341263"/>
                <a:gd name="connsiteY1" fmla="*/ 393881 h 393881"/>
                <a:gd name="connsiteX2" fmla="*/ 341264 w 341263"/>
                <a:gd name="connsiteY2" fmla="*/ 196940 h 393881"/>
                <a:gd name="connsiteX3" fmla="*/ 0 w 341263"/>
                <a:gd name="connsiteY3" fmla="*/ 0 h 39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1263" h="393881">
                  <a:moveTo>
                    <a:pt x="0" y="0"/>
                  </a:moveTo>
                  <a:lnTo>
                    <a:pt x="0" y="393881"/>
                  </a:lnTo>
                  <a:lnTo>
                    <a:pt x="341264" y="1969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69" name="Полилиния 68">
              <a:extLst>
                <a:ext uri="{FF2B5EF4-FFF2-40B4-BE49-F238E27FC236}">
                  <a16:creationId xmlns:a16="http://schemas.microsoft.com/office/drawing/2014/main" xmlns="" id="{64B25234-F3DB-A3A6-590F-C7482B778FD9}"/>
                </a:ext>
              </a:extLst>
            </p:cNvPr>
            <p:cNvSpPr/>
            <p:nvPr/>
          </p:nvSpPr>
          <p:spPr>
            <a:xfrm flipH="1">
              <a:off x="6100011" y="1728795"/>
              <a:ext cx="505968" cy="446818"/>
            </a:xfrm>
            <a:custGeom>
              <a:avLst/>
              <a:gdLst>
                <a:gd name="connsiteX0" fmla="*/ 393814 w 393814"/>
                <a:gd name="connsiteY0" fmla="*/ 334036 h 347775"/>
                <a:gd name="connsiteX1" fmla="*/ 185144 w 393814"/>
                <a:gd name="connsiteY1" fmla="*/ 0 h 347775"/>
                <a:gd name="connsiteX2" fmla="*/ 0 w 393814"/>
                <a:gd name="connsiteY2" fmla="*/ 347776 h 347775"/>
                <a:gd name="connsiteX3" fmla="*/ 393814 w 393814"/>
                <a:gd name="connsiteY3" fmla="*/ 334036 h 34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4" h="347775">
                  <a:moveTo>
                    <a:pt x="393814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4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70" name="Полилиния 69">
              <a:extLst>
                <a:ext uri="{FF2B5EF4-FFF2-40B4-BE49-F238E27FC236}">
                  <a16:creationId xmlns:a16="http://schemas.microsoft.com/office/drawing/2014/main" xmlns="" id="{88FFA594-883E-64B6-AAED-72EE08B307B2}"/>
                </a:ext>
              </a:extLst>
            </p:cNvPr>
            <p:cNvSpPr/>
            <p:nvPr/>
          </p:nvSpPr>
          <p:spPr>
            <a:xfrm flipH="1">
              <a:off x="5355853" y="12800810"/>
              <a:ext cx="505966" cy="446819"/>
            </a:xfrm>
            <a:custGeom>
              <a:avLst/>
              <a:gdLst>
                <a:gd name="connsiteX0" fmla="*/ 393812 w 393812"/>
                <a:gd name="connsiteY0" fmla="*/ 334036 h 347776"/>
                <a:gd name="connsiteX1" fmla="*/ 185144 w 393812"/>
                <a:gd name="connsiteY1" fmla="*/ 0 h 347776"/>
                <a:gd name="connsiteX2" fmla="*/ 0 w 393812"/>
                <a:gd name="connsiteY2" fmla="*/ 347776 h 347776"/>
                <a:gd name="connsiteX3" fmla="*/ 393812 w 393812"/>
                <a:gd name="connsiteY3" fmla="*/ 334036 h 347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812" h="347776">
                  <a:moveTo>
                    <a:pt x="393812" y="334036"/>
                  </a:moveTo>
                  <a:lnTo>
                    <a:pt x="185144" y="0"/>
                  </a:lnTo>
                  <a:lnTo>
                    <a:pt x="0" y="347776"/>
                  </a:lnTo>
                  <a:lnTo>
                    <a:pt x="393812" y="334036"/>
                  </a:lnTo>
                  <a:close/>
                </a:path>
              </a:pathLst>
            </a:custGeom>
            <a:noFill/>
            <a:ln w="61102" cap="rnd">
              <a:gradFill>
                <a:gsLst>
                  <a:gs pos="0">
                    <a:schemeClr val="bg1"/>
                  </a:gs>
                  <a:gs pos="100000">
                    <a:srgbClr val="F86FFF"/>
                  </a:gs>
                </a:gsLst>
                <a:lin ang="2700000" scaled="0"/>
              </a:gradFill>
              <a:prstDash val="solid"/>
              <a:round/>
            </a:ln>
          </p:spPr>
          <p:txBody>
            <a:bodyPr rtlCol="0" anchor="ctr"/>
            <a:lstStyle/>
            <a:p>
              <a:endParaRPr lang="ru-RU"/>
            </a:p>
          </p:txBody>
        </p:sp>
        <p:grpSp>
          <p:nvGrpSpPr>
            <p:cNvPr id="71" name="Группа 70">
              <a:extLst>
                <a:ext uri="{FF2B5EF4-FFF2-40B4-BE49-F238E27FC236}">
                  <a16:creationId xmlns:a16="http://schemas.microsoft.com/office/drawing/2014/main" xmlns="" id="{56F9A0BD-32EF-A144-D6E4-F11748979745}"/>
                </a:ext>
              </a:extLst>
            </p:cNvPr>
            <p:cNvGrpSpPr/>
            <p:nvPr/>
          </p:nvGrpSpPr>
          <p:grpSpPr>
            <a:xfrm>
              <a:off x="-12430947" y="-5481807"/>
              <a:ext cx="35079028" cy="28574962"/>
              <a:chOff x="-12430947" y="-5481807"/>
              <a:chExt cx="35079028" cy="28574962"/>
            </a:xfrm>
          </p:grpSpPr>
          <p:sp>
            <p:nvSpPr>
              <p:cNvPr id="72" name="Полилиния 71">
                <a:extLst>
                  <a:ext uri="{FF2B5EF4-FFF2-40B4-BE49-F238E27FC236}">
                    <a16:creationId xmlns:a16="http://schemas.microsoft.com/office/drawing/2014/main" xmlns="" id="{D8B81FE8-C464-C729-E27B-A089E1C59B9C}"/>
                  </a:ext>
                </a:extLst>
              </p:cNvPr>
              <p:cNvSpPr/>
              <p:nvPr/>
            </p:nvSpPr>
            <p:spPr>
              <a:xfrm flipH="1">
                <a:off x="-12430947" y="-5481807"/>
                <a:ext cx="21501746" cy="17526648"/>
              </a:xfrm>
              <a:custGeom>
                <a:avLst/>
                <a:gdLst>
                  <a:gd name="connsiteX0" fmla="*/ 495570 w 9234722"/>
                  <a:gd name="connsiteY0" fmla="*/ 930514 h 7527469"/>
                  <a:gd name="connsiteX1" fmla="*/ 2179590 w 9234722"/>
                  <a:gd name="connsiteY1" fmla="*/ 6989569 h 7527469"/>
                  <a:gd name="connsiteX2" fmla="*/ 9132282 w 9234722"/>
                  <a:gd name="connsiteY2" fmla="*/ 4384456 h 7527469"/>
                  <a:gd name="connsiteX3" fmla="*/ 5821373 w 9234722"/>
                  <a:gd name="connsiteY3" fmla="*/ 2026969 h 7527469"/>
                  <a:gd name="connsiteX4" fmla="*/ 495570 w 9234722"/>
                  <a:gd name="connsiteY4" fmla="*/ 930514 h 7527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34722" h="7527469">
                    <a:moveTo>
                      <a:pt x="495570" y="930514"/>
                    </a:moveTo>
                    <a:cubicBezTo>
                      <a:pt x="-229120" y="1916133"/>
                      <a:pt x="-510197" y="5666860"/>
                      <a:pt x="2179590" y="6989569"/>
                    </a:cubicBezTo>
                    <a:cubicBezTo>
                      <a:pt x="4869378" y="8312278"/>
                      <a:pt x="8511468" y="7101932"/>
                      <a:pt x="9132282" y="4384456"/>
                    </a:cubicBezTo>
                    <a:cubicBezTo>
                      <a:pt x="9753094" y="1666980"/>
                      <a:pt x="7414655" y="3682187"/>
                      <a:pt x="5821373" y="2026969"/>
                    </a:cubicBezTo>
                    <a:cubicBezTo>
                      <a:pt x="4228094" y="371752"/>
                      <a:pt x="1894541" y="-972025"/>
                      <a:pt x="495570" y="930514"/>
                    </a:cubicBezTo>
                    <a:close/>
                  </a:path>
                </a:pathLst>
              </a:custGeom>
              <a:gradFill>
                <a:gsLst>
                  <a:gs pos="38000">
                    <a:srgbClr val="4162FF">
                      <a:alpha val="12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8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 dirty="0"/>
              </a:p>
            </p:txBody>
          </p:sp>
          <p:sp>
            <p:nvSpPr>
              <p:cNvPr id="73" name="Полилиния 72">
                <a:extLst>
                  <a:ext uri="{FF2B5EF4-FFF2-40B4-BE49-F238E27FC236}">
                    <a16:creationId xmlns:a16="http://schemas.microsoft.com/office/drawing/2014/main" xmlns="" id="{4511D209-D660-E8E0-F0F7-B2BC43408DFB}"/>
                  </a:ext>
                </a:extLst>
              </p:cNvPr>
              <p:cNvSpPr/>
              <p:nvPr/>
            </p:nvSpPr>
            <p:spPr>
              <a:xfrm flipH="1">
                <a:off x="-4299157" y="9196181"/>
                <a:ext cx="26947238" cy="13896974"/>
              </a:xfrm>
              <a:custGeom>
                <a:avLst/>
                <a:gdLst>
                  <a:gd name="connsiteX0" fmla="*/ 17840416 w 20974038"/>
                  <a:gd name="connsiteY0" fmla="*/ 11112 h 10816532"/>
                  <a:gd name="connsiteX1" fmla="*/ 9727670 w 20974038"/>
                  <a:gd name="connsiteY1" fmla="*/ 1587553 h 10816532"/>
                  <a:gd name="connsiteX2" fmla="*/ 2672019 w 20974038"/>
                  <a:gd name="connsiteY2" fmla="*/ 1984488 h 10816532"/>
                  <a:gd name="connsiteX3" fmla="*/ 221147 w 20974038"/>
                  <a:gd name="connsiteY3" fmla="*/ 9776316 h 10816532"/>
                  <a:gd name="connsiteX4" fmla="*/ 7600038 w 20974038"/>
                  <a:gd name="connsiteY4" fmla="*/ 6229857 h 10816532"/>
                  <a:gd name="connsiteX5" fmla="*/ 16154563 w 20974038"/>
                  <a:gd name="connsiteY5" fmla="*/ 5832922 h 10816532"/>
                  <a:gd name="connsiteX6" fmla="*/ 20171220 w 20974038"/>
                  <a:gd name="connsiteY6" fmla="*/ 5204543 h 10816532"/>
                  <a:gd name="connsiteX7" fmla="*/ 17840416 w 20974038"/>
                  <a:gd name="connsiteY7" fmla="*/ 11112 h 10816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974038" h="10816532">
                    <a:moveTo>
                      <a:pt x="17840416" y="11112"/>
                    </a:moveTo>
                    <a:cubicBezTo>
                      <a:pt x="16116067" y="-251781"/>
                      <a:pt x="14964263" y="4263198"/>
                      <a:pt x="9727670" y="1587553"/>
                    </a:cubicBezTo>
                    <a:cubicBezTo>
                      <a:pt x="6510863" y="-56062"/>
                      <a:pt x="4066712" y="889253"/>
                      <a:pt x="2672019" y="1984488"/>
                    </a:cubicBezTo>
                    <a:cubicBezTo>
                      <a:pt x="669038" y="3558486"/>
                      <a:pt x="-517597" y="6602976"/>
                      <a:pt x="221147" y="9776316"/>
                    </a:cubicBezTo>
                    <a:cubicBezTo>
                      <a:pt x="959892" y="12949656"/>
                      <a:pt x="5558255" y="8016368"/>
                      <a:pt x="7600038" y="6229857"/>
                    </a:cubicBezTo>
                    <a:cubicBezTo>
                      <a:pt x="9641819" y="4443346"/>
                      <a:pt x="14216046" y="5570641"/>
                      <a:pt x="16154563" y="5832922"/>
                    </a:cubicBezTo>
                    <a:cubicBezTo>
                      <a:pt x="17023458" y="5950477"/>
                      <a:pt x="19280938" y="6356877"/>
                      <a:pt x="20171220" y="5204543"/>
                    </a:cubicBezTo>
                    <a:cubicBezTo>
                      <a:pt x="22355984" y="2375010"/>
                      <a:pt x="19575458" y="275532"/>
                      <a:pt x="17840416" y="11112"/>
                    </a:cubicBezTo>
                    <a:close/>
                  </a:path>
                </a:pathLst>
              </a:custGeom>
              <a:gradFill>
                <a:gsLst>
                  <a:gs pos="20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54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  <p:sp>
            <p:nvSpPr>
              <p:cNvPr id="74" name="Полилиния 73">
                <a:extLst>
                  <a:ext uri="{FF2B5EF4-FFF2-40B4-BE49-F238E27FC236}">
                    <a16:creationId xmlns:a16="http://schemas.microsoft.com/office/drawing/2014/main" xmlns="" id="{7F634D28-0D56-9208-FBA5-12D1DD31D130}"/>
                  </a:ext>
                </a:extLst>
              </p:cNvPr>
              <p:cNvSpPr/>
              <p:nvPr/>
            </p:nvSpPr>
            <p:spPr>
              <a:xfrm rot="21443053" flipH="1">
                <a:off x="-420359" y="-2568238"/>
                <a:ext cx="19783206" cy="8417034"/>
              </a:xfrm>
              <a:custGeom>
                <a:avLst/>
                <a:gdLst>
                  <a:gd name="connsiteX0" fmla="*/ 0 w 13778897"/>
                  <a:gd name="connsiteY0" fmla="*/ 0 h 5862419"/>
                  <a:gd name="connsiteX1" fmla="*/ 6568654 w 13778897"/>
                  <a:gd name="connsiteY1" fmla="*/ 3633479 h 5862419"/>
                  <a:gd name="connsiteX2" fmla="*/ 13778897 w 13778897"/>
                  <a:gd name="connsiteY2" fmla="*/ 5862420 h 5862419"/>
                  <a:gd name="connsiteX3" fmla="*/ 13778897 w 13778897"/>
                  <a:gd name="connsiteY3" fmla="*/ 305334 h 58624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778897" h="5862419">
                    <a:moveTo>
                      <a:pt x="0" y="0"/>
                    </a:moveTo>
                    <a:cubicBezTo>
                      <a:pt x="244415" y="1862540"/>
                      <a:pt x="1069316" y="5831887"/>
                      <a:pt x="6568654" y="3633479"/>
                    </a:cubicBezTo>
                    <a:cubicBezTo>
                      <a:pt x="12067992" y="1435072"/>
                      <a:pt x="13778897" y="5862420"/>
                      <a:pt x="13778897" y="5862420"/>
                    </a:cubicBezTo>
                    <a:lnTo>
                      <a:pt x="13778897" y="305334"/>
                    </a:lnTo>
                    <a:close/>
                  </a:path>
                </a:pathLst>
              </a:custGeom>
              <a:gradFill>
                <a:gsLst>
                  <a:gs pos="35000">
                    <a:srgbClr val="D600F9">
                      <a:alpha val="26000"/>
                    </a:srgbClr>
                  </a:gs>
                  <a:gs pos="99000">
                    <a:srgbClr val="000000">
                      <a:alpha val="26000"/>
                    </a:srgbClr>
                  </a:gs>
                </a:gsLst>
                <a:lin ang="16200000" scaled="0"/>
              </a:gradFill>
              <a:ln w="3055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ru-RU"/>
              </a:p>
            </p:txBody>
          </p:sp>
        </p:grpSp>
      </p:grpSp>
      <p:sp>
        <p:nvSpPr>
          <p:cNvPr id="77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964904" y="3206117"/>
            <a:ext cx="5965562" cy="2200636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Работа фильтров</a:t>
            </a:r>
            <a:endParaRPr lang="ru-RU" sz="8000" dirty="0"/>
          </a:p>
        </p:txBody>
      </p:sp>
      <p:pic>
        <p:nvPicPr>
          <p:cNvPr id="80" name="Рисунок 7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7683" y="388358"/>
            <a:ext cx="8810625" cy="7305675"/>
          </a:xfrm>
          <a:prstGeom prst="rect">
            <a:avLst/>
          </a:prstGeom>
        </p:spPr>
      </p:pic>
      <p:pic>
        <p:nvPicPr>
          <p:cNvPr id="81" name="Рисунок 8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54524" y="5646679"/>
            <a:ext cx="8820150" cy="7600950"/>
          </a:xfrm>
          <a:prstGeom prst="rect">
            <a:avLst/>
          </a:prstGeom>
        </p:spPr>
      </p:pic>
      <p:sp>
        <p:nvSpPr>
          <p:cNvPr id="155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17416598" y="459441"/>
            <a:ext cx="2474152" cy="1397746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До</a:t>
            </a:r>
            <a:endParaRPr lang="ru-RU" sz="8000" dirty="0"/>
          </a:p>
        </p:txBody>
      </p:sp>
      <p:sp>
        <p:nvSpPr>
          <p:cNvPr id="156" name="Title">
            <a:extLst>
              <a:ext uri="{FF2B5EF4-FFF2-40B4-BE49-F238E27FC236}">
                <a16:creationId xmlns:a16="http://schemas.microsoft.com/office/drawing/2014/main" xmlns="" id="{F36F7274-DFB6-4FF8-8840-4AB7A3FF2B22}"/>
              </a:ext>
            </a:extLst>
          </p:cNvPr>
          <p:cNvSpPr txBox="1">
            <a:spLocks/>
          </p:cNvSpPr>
          <p:nvPr/>
        </p:nvSpPr>
        <p:spPr>
          <a:xfrm>
            <a:off x="11081557" y="12179611"/>
            <a:ext cx="3792773" cy="1397746"/>
          </a:xfrm>
          <a:prstGeom prst="rect">
            <a:avLst/>
          </a:prstGeom>
        </p:spPr>
        <p:txBody>
          <a:bodyPr/>
          <a:lstStyle>
            <a:lvl1pPr indent="0" defTabSz="1828709">
              <a:lnSpc>
                <a:spcPct val="90000"/>
              </a:lnSpc>
              <a:spcBef>
                <a:spcPts val="2000"/>
              </a:spcBef>
              <a:buFontTx/>
              <a:buNone/>
              <a:defRPr sz="9600">
                <a:solidFill>
                  <a:schemeClr val="bg1"/>
                </a:solidFill>
                <a:latin typeface="+mj-lt"/>
              </a:defRPr>
            </a:lvl1pPr>
            <a:lvl2pPr marL="137153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/>
            </a:lvl2pPr>
            <a:lvl3pPr marL="2285886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/>
            </a:lvl3pPr>
            <a:lvl4pPr marL="3200240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4pPr>
            <a:lvl5pPr marL="4114594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5pPr>
            <a:lvl6pPr marL="5028949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3303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7657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2011" indent="-457177" defTabSz="18287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ru-RU" sz="8000" dirty="0" smtClean="0"/>
              <a:t>После</a:t>
            </a:r>
            <a:endParaRPr lang="ru-RU" sz="8000" dirty="0"/>
          </a:p>
        </p:txBody>
      </p:sp>
      <p:pic>
        <p:nvPicPr>
          <p:cNvPr id="160" name="firefox_coSdGHoRn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8447" y="5544852"/>
            <a:ext cx="7769212" cy="212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62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0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6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Na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AB6C1"/>
      </a:accent1>
      <a:accent2>
        <a:srgbClr val="AAAAAA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xt">
      <a:majorFont>
        <a:latin typeface="Rubik Bold"/>
        <a:ea typeface=""/>
        <a:cs typeface=""/>
      </a:majorFont>
      <a:minorFont>
        <a:latin typeface="Nunito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3510</TotalTime>
  <Words>194</Words>
  <Application>Microsoft Office PowerPoint</Application>
  <PresentationFormat>Произвольный</PresentationFormat>
  <Paragraphs>49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Nunito Sans</vt:lpstr>
      <vt:lpstr>Roboto Medium</vt:lpstr>
      <vt:lpstr>Josefin Sans</vt:lpstr>
      <vt:lpstr>Arial</vt:lpstr>
      <vt:lpstr>Rubik Bold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Designer</dc:creator>
  <cp:lastModifiedBy>Admin</cp:lastModifiedBy>
  <cp:revision>421</cp:revision>
  <dcterms:created xsi:type="dcterms:W3CDTF">2019-10-07T11:45:43Z</dcterms:created>
  <dcterms:modified xsi:type="dcterms:W3CDTF">2023-07-02T15:18:08Z</dcterms:modified>
</cp:coreProperties>
</file>